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188" y="44"/>
      </p:cViewPr>
      <p:guideLst>
        <p:guide orient="horz" pos="21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3BE3B7-B4E6-468C-9F33-5E54F5CBA31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82DF676-7D8C-4C08-AD7C-C6B879A5F90F}">
      <dgm:prSet/>
      <dgm:spPr/>
      <dgm:t>
        <a:bodyPr/>
        <a:lstStyle/>
        <a:p>
          <a:r>
            <a:rPr lang="en-US"/>
            <a:t>- Identificar pontos fortes e áreas a melhorar</a:t>
          </a:r>
        </a:p>
      </dgm:t>
    </dgm:pt>
    <dgm:pt modelId="{DA092A14-F79D-45A8-871C-C8B17FB365D4}" type="parTrans" cxnId="{D6FD662A-B785-4FA0-BFA7-E1C437D9D56E}">
      <dgm:prSet/>
      <dgm:spPr/>
      <dgm:t>
        <a:bodyPr/>
        <a:lstStyle/>
        <a:p>
          <a:endParaRPr lang="en-US"/>
        </a:p>
      </dgm:t>
    </dgm:pt>
    <dgm:pt modelId="{C191CA4E-993C-40EC-8278-F87CAB1A2CA6}" type="sibTrans" cxnId="{D6FD662A-B785-4FA0-BFA7-E1C437D9D56E}">
      <dgm:prSet/>
      <dgm:spPr/>
      <dgm:t>
        <a:bodyPr/>
        <a:lstStyle/>
        <a:p>
          <a:endParaRPr lang="en-US"/>
        </a:p>
      </dgm:t>
    </dgm:pt>
    <dgm:pt modelId="{016FF981-C6C8-44F0-8283-E2426FA475D1}">
      <dgm:prSet/>
      <dgm:spPr/>
      <dgm:t>
        <a:bodyPr/>
        <a:lstStyle/>
        <a:p>
          <a:r>
            <a:rPr lang="en-US"/>
            <a:t>- Refletir sobre práticas e resultados</a:t>
          </a:r>
        </a:p>
      </dgm:t>
    </dgm:pt>
    <dgm:pt modelId="{28F75FE4-B331-40BF-B713-1C572941FBA7}" type="parTrans" cxnId="{62BDE199-727E-4395-80A5-445AAFD8E030}">
      <dgm:prSet/>
      <dgm:spPr/>
      <dgm:t>
        <a:bodyPr/>
        <a:lstStyle/>
        <a:p>
          <a:endParaRPr lang="en-US"/>
        </a:p>
      </dgm:t>
    </dgm:pt>
    <dgm:pt modelId="{588A9D16-D388-4FB6-8759-6C574B5252A9}" type="sibTrans" cxnId="{62BDE199-727E-4395-80A5-445AAFD8E030}">
      <dgm:prSet/>
      <dgm:spPr/>
      <dgm:t>
        <a:bodyPr/>
        <a:lstStyle/>
        <a:p>
          <a:endParaRPr lang="en-US"/>
        </a:p>
      </dgm:t>
    </dgm:pt>
    <dgm:pt modelId="{B38C70B9-B78A-4011-9772-3A72488A880F}">
      <dgm:prSet/>
      <dgm:spPr/>
      <dgm:t>
        <a:bodyPr/>
        <a:lstStyle/>
        <a:p>
          <a:r>
            <a:rPr lang="en-US"/>
            <a:t>- Promover uma escola mais eficaz e participativa</a:t>
          </a:r>
        </a:p>
      </dgm:t>
    </dgm:pt>
    <dgm:pt modelId="{1E953CD8-B5A6-4AD9-9708-AFB1CE165A3A}" type="parTrans" cxnId="{6677D842-FB94-463F-A0F7-C5477B4AC5E9}">
      <dgm:prSet/>
      <dgm:spPr/>
      <dgm:t>
        <a:bodyPr/>
        <a:lstStyle/>
        <a:p>
          <a:endParaRPr lang="en-US"/>
        </a:p>
      </dgm:t>
    </dgm:pt>
    <dgm:pt modelId="{76F133E8-8FE0-4272-8B3F-529896B45BCD}" type="sibTrans" cxnId="{6677D842-FB94-463F-A0F7-C5477B4AC5E9}">
      <dgm:prSet/>
      <dgm:spPr/>
      <dgm:t>
        <a:bodyPr/>
        <a:lstStyle/>
        <a:p>
          <a:endParaRPr lang="en-US"/>
        </a:p>
      </dgm:t>
    </dgm:pt>
    <dgm:pt modelId="{D31C9328-9366-49F8-B03B-69BD362C0DA8}">
      <dgm:prSet/>
      <dgm:spPr/>
      <dgm:t>
        <a:bodyPr/>
        <a:lstStyle/>
        <a:p>
          <a:r>
            <a:rPr lang="en-US"/>
            <a:t>- Apoiar o novo Projeto Educativo</a:t>
          </a:r>
        </a:p>
      </dgm:t>
    </dgm:pt>
    <dgm:pt modelId="{27827B59-5430-41EB-99EA-B7FFDAAB70FB}" type="parTrans" cxnId="{A67CDAFD-238E-482D-BD9A-78C7A03E0B99}">
      <dgm:prSet/>
      <dgm:spPr/>
      <dgm:t>
        <a:bodyPr/>
        <a:lstStyle/>
        <a:p>
          <a:endParaRPr lang="en-US"/>
        </a:p>
      </dgm:t>
    </dgm:pt>
    <dgm:pt modelId="{28393FC6-E010-49F6-9121-C8A8A77F9068}" type="sibTrans" cxnId="{A67CDAFD-238E-482D-BD9A-78C7A03E0B99}">
      <dgm:prSet/>
      <dgm:spPr/>
      <dgm:t>
        <a:bodyPr/>
        <a:lstStyle/>
        <a:p>
          <a:endParaRPr lang="en-US"/>
        </a:p>
      </dgm:t>
    </dgm:pt>
    <dgm:pt modelId="{94ABE788-083E-4265-9EF1-34FBF05767D9}" type="pres">
      <dgm:prSet presAssocID="{C03BE3B7-B4E6-468C-9F33-5E54F5CBA31F}" presName="linear" presStyleCnt="0">
        <dgm:presLayoutVars>
          <dgm:animLvl val="lvl"/>
          <dgm:resizeHandles val="exact"/>
        </dgm:presLayoutVars>
      </dgm:prSet>
      <dgm:spPr/>
    </dgm:pt>
    <dgm:pt modelId="{3942312B-D83B-4FAF-B6CC-5A4A8DDDD4F3}" type="pres">
      <dgm:prSet presAssocID="{982DF676-7D8C-4C08-AD7C-C6B879A5F90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0EEC0DB-5190-4DFE-9764-806827BD6342}" type="pres">
      <dgm:prSet presAssocID="{C191CA4E-993C-40EC-8278-F87CAB1A2CA6}" presName="spacer" presStyleCnt="0"/>
      <dgm:spPr/>
    </dgm:pt>
    <dgm:pt modelId="{694BA952-B9F0-4DD3-8B8D-EA71B187352E}" type="pres">
      <dgm:prSet presAssocID="{016FF981-C6C8-44F0-8283-E2426FA475D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FD29B81-542F-414B-8A35-608B6F36A373}" type="pres">
      <dgm:prSet presAssocID="{588A9D16-D388-4FB6-8759-6C574B5252A9}" presName="spacer" presStyleCnt="0"/>
      <dgm:spPr/>
    </dgm:pt>
    <dgm:pt modelId="{7C47A81C-3D5D-422E-B6BE-540B2F9D3327}" type="pres">
      <dgm:prSet presAssocID="{B38C70B9-B78A-4011-9772-3A72488A880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79F05DF-A68E-4D08-8E1C-BB373889BD2E}" type="pres">
      <dgm:prSet presAssocID="{76F133E8-8FE0-4272-8B3F-529896B45BCD}" presName="spacer" presStyleCnt="0"/>
      <dgm:spPr/>
    </dgm:pt>
    <dgm:pt modelId="{1F49F49B-D2D5-49FE-951F-B4C832780F37}" type="pres">
      <dgm:prSet presAssocID="{D31C9328-9366-49F8-B03B-69BD362C0DA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6FD662A-B785-4FA0-BFA7-E1C437D9D56E}" srcId="{C03BE3B7-B4E6-468C-9F33-5E54F5CBA31F}" destId="{982DF676-7D8C-4C08-AD7C-C6B879A5F90F}" srcOrd="0" destOrd="0" parTransId="{DA092A14-F79D-45A8-871C-C8B17FB365D4}" sibTransId="{C191CA4E-993C-40EC-8278-F87CAB1A2CA6}"/>
    <dgm:cxn modelId="{6677D842-FB94-463F-A0F7-C5477B4AC5E9}" srcId="{C03BE3B7-B4E6-468C-9F33-5E54F5CBA31F}" destId="{B38C70B9-B78A-4011-9772-3A72488A880F}" srcOrd="2" destOrd="0" parTransId="{1E953CD8-B5A6-4AD9-9708-AFB1CE165A3A}" sibTransId="{76F133E8-8FE0-4272-8B3F-529896B45BCD}"/>
    <dgm:cxn modelId="{408A0F55-41A8-47EE-94AD-60D0AF9F5500}" type="presOf" srcId="{D31C9328-9366-49F8-B03B-69BD362C0DA8}" destId="{1F49F49B-D2D5-49FE-951F-B4C832780F37}" srcOrd="0" destOrd="0" presId="urn:microsoft.com/office/officeart/2005/8/layout/vList2"/>
    <dgm:cxn modelId="{C6A6708B-A8D1-4A67-8704-9637FB5513FB}" type="presOf" srcId="{B38C70B9-B78A-4011-9772-3A72488A880F}" destId="{7C47A81C-3D5D-422E-B6BE-540B2F9D3327}" srcOrd="0" destOrd="0" presId="urn:microsoft.com/office/officeart/2005/8/layout/vList2"/>
    <dgm:cxn modelId="{62BDE199-727E-4395-80A5-445AAFD8E030}" srcId="{C03BE3B7-B4E6-468C-9F33-5E54F5CBA31F}" destId="{016FF981-C6C8-44F0-8283-E2426FA475D1}" srcOrd="1" destOrd="0" parTransId="{28F75FE4-B331-40BF-B713-1C572941FBA7}" sibTransId="{588A9D16-D388-4FB6-8759-6C574B5252A9}"/>
    <dgm:cxn modelId="{2C37A9A8-0AF3-48B8-8AAD-FEA2F8A21B7E}" type="presOf" srcId="{C03BE3B7-B4E6-468C-9F33-5E54F5CBA31F}" destId="{94ABE788-083E-4265-9EF1-34FBF05767D9}" srcOrd="0" destOrd="0" presId="urn:microsoft.com/office/officeart/2005/8/layout/vList2"/>
    <dgm:cxn modelId="{F429B2C9-AA59-4773-A4E7-7EF0E15D68E4}" type="presOf" srcId="{016FF981-C6C8-44F0-8283-E2426FA475D1}" destId="{694BA952-B9F0-4DD3-8B8D-EA71B187352E}" srcOrd="0" destOrd="0" presId="urn:microsoft.com/office/officeart/2005/8/layout/vList2"/>
    <dgm:cxn modelId="{1A376CF0-A240-478A-98D3-A50DF0380BF8}" type="presOf" srcId="{982DF676-7D8C-4C08-AD7C-C6B879A5F90F}" destId="{3942312B-D83B-4FAF-B6CC-5A4A8DDDD4F3}" srcOrd="0" destOrd="0" presId="urn:microsoft.com/office/officeart/2005/8/layout/vList2"/>
    <dgm:cxn modelId="{A67CDAFD-238E-482D-BD9A-78C7A03E0B99}" srcId="{C03BE3B7-B4E6-468C-9F33-5E54F5CBA31F}" destId="{D31C9328-9366-49F8-B03B-69BD362C0DA8}" srcOrd="3" destOrd="0" parTransId="{27827B59-5430-41EB-99EA-B7FFDAAB70FB}" sibTransId="{28393FC6-E010-49F6-9121-C8A8A77F9068}"/>
    <dgm:cxn modelId="{8AA5C22D-9791-429F-AACC-89533943D72D}" type="presParOf" srcId="{94ABE788-083E-4265-9EF1-34FBF05767D9}" destId="{3942312B-D83B-4FAF-B6CC-5A4A8DDDD4F3}" srcOrd="0" destOrd="0" presId="urn:microsoft.com/office/officeart/2005/8/layout/vList2"/>
    <dgm:cxn modelId="{E83A7174-B7C5-4CB0-ADC2-BD33E1734DD9}" type="presParOf" srcId="{94ABE788-083E-4265-9EF1-34FBF05767D9}" destId="{F0EEC0DB-5190-4DFE-9764-806827BD6342}" srcOrd="1" destOrd="0" presId="urn:microsoft.com/office/officeart/2005/8/layout/vList2"/>
    <dgm:cxn modelId="{BFB1EFAC-A58A-41AC-BFF6-34A1DA44F45E}" type="presParOf" srcId="{94ABE788-083E-4265-9EF1-34FBF05767D9}" destId="{694BA952-B9F0-4DD3-8B8D-EA71B187352E}" srcOrd="2" destOrd="0" presId="urn:microsoft.com/office/officeart/2005/8/layout/vList2"/>
    <dgm:cxn modelId="{6782178C-DDDA-471B-82D0-F6C4B2DD8C39}" type="presParOf" srcId="{94ABE788-083E-4265-9EF1-34FBF05767D9}" destId="{3FD29B81-542F-414B-8A35-608B6F36A373}" srcOrd="3" destOrd="0" presId="urn:microsoft.com/office/officeart/2005/8/layout/vList2"/>
    <dgm:cxn modelId="{001A58D7-FBAC-4D44-B1B1-8FDB03A6DB45}" type="presParOf" srcId="{94ABE788-083E-4265-9EF1-34FBF05767D9}" destId="{7C47A81C-3D5D-422E-B6BE-540B2F9D3327}" srcOrd="4" destOrd="0" presId="urn:microsoft.com/office/officeart/2005/8/layout/vList2"/>
    <dgm:cxn modelId="{0737D69F-B828-445F-A653-A327C307CCD5}" type="presParOf" srcId="{94ABE788-083E-4265-9EF1-34FBF05767D9}" destId="{D79F05DF-A68E-4D08-8E1C-BB373889BD2E}" srcOrd="5" destOrd="0" presId="urn:microsoft.com/office/officeart/2005/8/layout/vList2"/>
    <dgm:cxn modelId="{47BB3069-49BF-43DF-9E06-98524118FD31}" type="presParOf" srcId="{94ABE788-083E-4265-9EF1-34FBF05767D9}" destId="{1F49F49B-D2D5-49FE-951F-B4C832780F3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5E5DFF-3F63-485B-A152-EB6D534CAEC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C66D0DD-77CC-49B4-8CF2-9838AB174AF3}">
      <dgm:prSet/>
      <dgm:spPr/>
      <dgm:t>
        <a:bodyPr/>
        <a:lstStyle/>
        <a:p>
          <a:r>
            <a:rPr lang="en-US"/>
            <a:t>- Baseada no modelo da RAM (Recursos, Processos, Resultados)</a:t>
          </a:r>
        </a:p>
      </dgm:t>
    </dgm:pt>
    <dgm:pt modelId="{25EF22D0-285A-4B1F-A322-E948E0278669}" type="parTrans" cxnId="{2428907A-DCB7-42ED-AA5C-01A576C1F2F2}">
      <dgm:prSet/>
      <dgm:spPr/>
      <dgm:t>
        <a:bodyPr/>
        <a:lstStyle/>
        <a:p>
          <a:endParaRPr lang="en-US"/>
        </a:p>
      </dgm:t>
    </dgm:pt>
    <dgm:pt modelId="{63576FAA-7A9F-4A7A-8F76-69C3A22899E2}" type="sibTrans" cxnId="{2428907A-DCB7-42ED-AA5C-01A576C1F2F2}">
      <dgm:prSet/>
      <dgm:spPr/>
      <dgm:t>
        <a:bodyPr/>
        <a:lstStyle/>
        <a:p>
          <a:endParaRPr lang="en-US"/>
        </a:p>
      </dgm:t>
    </dgm:pt>
    <dgm:pt modelId="{A3E0202E-5222-4FF4-B18A-D9539176E259}">
      <dgm:prSet/>
      <dgm:spPr/>
      <dgm:t>
        <a:bodyPr/>
        <a:lstStyle/>
        <a:p>
          <a:r>
            <a:rPr lang="en-US"/>
            <a:t>- Questionários a alunos, pais, docentes e não docentes</a:t>
          </a:r>
        </a:p>
      </dgm:t>
    </dgm:pt>
    <dgm:pt modelId="{9D205C91-11C1-4AE5-B5BF-17216FF336CB}" type="parTrans" cxnId="{FE3C3630-3318-40C2-A53F-38A275CDB309}">
      <dgm:prSet/>
      <dgm:spPr/>
      <dgm:t>
        <a:bodyPr/>
        <a:lstStyle/>
        <a:p>
          <a:endParaRPr lang="en-US"/>
        </a:p>
      </dgm:t>
    </dgm:pt>
    <dgm:pt modelId="{22D429BC-C593-49C9-A861-5FF9355C4F47}" type="sibTrans" cxnId="{FE3C3630-3318-40C2-A53F-38A275CDB309}">
      <dgm:prSet/>
      <dgm:spPr/>
      <dgm:t>
        <a:bodyPr/>
        <a:lstStyle/>
        <a:p>
          <a:endParaRPr lang="en-US"/>
        </a:p>
      </dgm:t>
    </dgm:pt>
    <dgm:pt modelId="{CB58456E-B828-476F-B68A-084A5725C0C9}">
      <dgm:prSet/>
      <dgm:spPr/>
      <dgm:t>
        <a:bodyPr/>
        <a:lstStyle/>
        <a:p>
          <a:r>
            <a:rPr lang="en-US"/>
            <a:t>- Recolha e análise estatística de dados</a:t>
          </a:r>
        </a:p>
      </dgm:t>
    </dgm:pt>
    <dgm:pt modelId="{AACD6108-98E9-49CB-B18C-D8F5A90E8931}" type="parTrans" cxnId="{28F8585D-4713-4DCA-80AD-A039D2CEEA2B}">
      <dgm:prSet/>
      <dgm:spPr/>
      <dgm:t>
        <a:bodyPr/>
        <a:lstStyle/>
        <a:p>
          <a:endParaRPr lang="en-US"/>
        </a:p>
      </dgm:t>
    </dgm:pt>
    <dgm:pt modelId="{54C1EFEC-33E9-435C-A06A-5143770468A3}" type="sibTrans" cxnId="{28F8585D-4713-4DCA-80AD-A039D2CEEA2B}">
      <dgm:prSet/>
      <dgm:spPr/>
      <dgm:t>
        <a:bodyPr/>
        <a:lstStyle/>
        <a:p>
          <a:endParaRPr lang="en-US"/>
        </a:p>
      </dgm:t>
    </dgm:pt>
    <dgm:pt modelId="{9BD545D9-375D-459A-9010-4F825E3E015F}">
      <dgm:prSet/>
      <dgm:spPr/>
      <dgm:t>
        <a:bodyPr/>
        <a:lstStyle/>
        <a:p>
          <a:r>
            <a:rPr lang="en-US"/>
            <a:t>- Participação ativa da comunidade</a:t>
          </a:r>
        </a:p>
      </dgm:t>
    </dgm:pt>
    <dgm:pt modelId="{C9D3790D-B327-43D3-88D3-A9EF8B51FD7D}" type="parTrans" cxnId="{5920C4F2-80C3-4489-9A11-7D589FAC96E5}">
      <dgm:prSet/>
      <dgm:spPr/>
      <dgm:t>
        <a:bodyPr/>
        <a:lstStyle/>
        <a:p>
          <a:endParaRPr lang="en-US"/>
        </a:p>
      </dgm:t>
    </dgm:pt>
    <dgm:pt modelId="{D4CE4582-F464-4C31-935D-A7602CCE8D12}" type="sibTrans" cxnId="{5920C4F2-80C3-4489-9A11-7D589FAC96E5}">
      <dgm:prSet/>
      <dgm:spPr/>
      <dgm:t>
        <a:bodyPr/>
        <a:lstStyle/>
        <a:p>
          <a:endParaRPr lang="en-US"/>
        </a:p>
      </dgm:t>
    </dgm:pt>
    <dgm:pt modelId="{079FDC39-6297-40B8-A7C7-A5D9384EBFEA}" type="pres">
      <dgm:prSet presAssocID="{C15E5DFF-3F63-485B-A152-EB6D534CAEC4}" presName="linear" presStyleCnt="0">
        <dgm:presLayoutVars>
          <dgm:animLvl val="lvl"/>
          <dgm:resizeHandles val="exact"/>
        </dgm:presLayoutVars>
      </dgm:prSet>
      <dgm:spPr/>
    </dgm:pt>
    <dgm:pt modelId="{B15564A6-D384-4D55-AE3C-C9A208C5B44A}" type="pres">
      <dgm:prSet presAssocID="{AC66D0DD-77CC-49B4-8CF2-9838AB174AF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4F4F25B-F9C4-43FF-843A-CDBD1714C06D}" type="pres">
      <dgm:prSet presAssocID="{63576FAA-7A9F-4A7A-8F76-69C3A22899E2}" presName="spacer" presStyleCnt="0"/>
      <dgm:spPr/>
    </dgm:pt>
    <dgm:pt modelId="{C5053D3A-E534-4CB3-862E-AB00B2749C09}" type="pres">
      <dgm:prSet presAssocID="{A3E0202E-5222-4FF4-B18A-D9539176E25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09329B2-2A71-4F0F-81F0-019F526D9E00}" type="pres">
      <dgm:prSet presAssocID="{22D429BC-C593-49C9-A861-5FF9355C4F47}" presName="spacer" presStyleCnt="0"/>
      <dgm:spPr/>
    </dgm:pt>
    <dgm:pt modelId="{FDC8E43E-33B3-447A-AABC-CCD14976BE8B}" type="pres">
      <dgm:prSet presAssocID="{CB58456E-B828-476F-B68A-084A5725C0C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567459A-80ED-4B1B-BF44-C6C9A28A1EFA}" type="pres">
      <dgm:prSet presAssocID="{54C1EFEC-33E9-435C-A06A-5143770468A3}" presName="spacer" presStyleCnt="0"/>
      <dgm:spPr/>
    </dgm:pt>
    <dgm:pt modelId="{0453020D-CC32-460C-B11A-9DDB161B2F42}" type="pres">
      <dgm:prSet presAssocID="{9BD545D9-375D-459A-9010-4F825E3E015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2FAD42E-D405-401A-BE02-3513E1C6B49B}" type="presOf" srcId="{C15E5DFF-3F63-485B-A152-EB6D534CAEC4}" destId="{079FDC39-6297-40B8-A7C7-A5D9384EBFEA}" srcOrd="0" destOrd="0" presId="urn:microsoft.com/office/officeart/2005/8/layout/vList2"/>
    <dgm:cxn modelId="{FE3C3630-3318-40C2-A53F-38A275CDB309}" srcId="{C15E5DFF-3F63-485B-A152-EB6D534CAEC4}" destId="{A3E0202E-5222-4FF4-B18A-D9539176E259}" srcOrd="1" destOrd="0" parTransId="{9D205C91-11C1-4AE5-B5BF-17216FF336CB}" sibTransId="{22D429BC-C593-49C9-A861-5FF9355C4F47}"/>
    <dgm:cxn modelId="{28F8585D-4713-4DCA-80AD-A039D2CEEA2B}" srcId="{C15E5DFF-3F63-485B-A152-EB6D534CAEC4}" destId="{CB58456E-B828-476F-B68A-084A5725C0C9}" srcOrd="2" destOrd="0" parTransId="{AACD6108-98E9-49CB-B18C-D8F5A90E8931}" sibTransId="{54C1EFEC-33E9-435C-A06A-5143770468A3}"/>
    <dgm:cxn modelId="{2428907A-DCB7-42ED-AA5C-01A576C1F2F2}" srcId="{C15E5DFF-3F63-485B-A152-EB6D534CAEC4}" destId="{AC66D0DD-77CC-49B4-8CF2-9838AB174AF3}" srcOrd="0" destOrd="0" parTransId="{25EF22D0-285A-4B1F-A322-E948E0278669}" sibTransId="{63576FAA-7A9F-4A7A-8F76-69C3A22899E2}"/>
    <dgm:cxn modelId="{B8991E83-F089-4C09-BFD5-78E881512E84}" type="presOf" srcId="{CB58456E-B828-476F-B68A-084A5725C0C9}" destId="{FDC8E43E-33B3-447A-AABC-CCD14976BE8B}" srcOrd="0" destOrd="0" presId="urn:microsoft.com/office/officeart/2005/8/layout/vList2"/>
    <dgm:cxn modelId="{600F5B96-5CA2-4DD8-BBCE-83FE16626911}" type="presOf" srcId="{9BD545D9-375D-459A-9010-4F825E3E015F}" destId="{0453020D-CC32-460C-B11A-9DDB161B2F42}" srcOrd="0" destOrd="0" presId="urn:microsoft.com/office/officeart/2005/8/layout/vList2"/>
    <dgm:cxn modelId="{03DA5FB2-82ED-49E5-8D76-B76AE978DF8B}" type="presOf" srcId="{AC66D0DD-77CC-49B4-8CF2-9838AB174AF3}" destId="{B15564A6-D384-4D55-AE3C-C9A208C5B44A}" srcOrd="0" destOrd="0" presId="urn:microsoft.com/office/officeart/2005/8/layout/vList2"/>
    <dgm:cxn modelId="{C1EB1CE8-D8D8-4141-B6D4-2FE78CA88471}" type="presOf" srcId="{A3E0202E-5222-4FF4-B18A-D9539176E259}" destId="{C5053D3A-E534-4CB3-862E-AB00B2749C09}" srcOrd="0" destOrd="0" presId="urn:microsoft.com/office/officeart/2005/8/layout/vList2"/>
    <dgm:cxn modelId="{5920C4F2-80C3-4489-9A11-7D589FAC96E5}" srcId="{C15E5DFF-3F63-485B-A152-EB6D534CAEC4}" destId="{9BD545D9-375D-459A-9010-4F825E3E015F}" srcOrd="3" destOrd="0" parTransId="{C9D3790D-B327-43D3-88D3-A9EF8B51FD7D}" sibTransId="{D4CE4582-F464-4C31-935D-A7602CCE8D12}"/>
    <dgm:cxn modelId="{0F7C13EE-201F-4CC8-9A06-ECF60659D5A1}" type="presParOf" srcId="{079FDC39-6297-40B8-A7C7-A5D9384EBFEA}" destId="{B15564A6-D384-4D55-AE3C-C9A208C5B44A}" srcOrd="0" destOrd="0" presId="urn:microsoft.com/office/officeart/2005/8/layout/vList2"/>
    <dgm:cxn modelId="{9D42E4C5-E188-46A7-BDAE-3621B75411BA}" type="presParOf" srcId="{079FDC39-6297-40B8-A7C7-A5D9384EBFEA}" destId="{64F4F25B-F9C4-43FF-843A-CDBD1714C06D}" srcOrd="1" destOrd="0" presId="urn:microsoft.com/office/officeart/2005/8/layout/vList2"/>
    <dgm:cxn modelId="{51B9BA0C-5B2C-43D0-8B9B-FF25A8C80DE7}" type="presParOf" srcId="{079FDC39-6297-40B8-A7C7-A5D9384EBFEA}" destId="{C5053D3A-E534-4CB3-862E-AB00B2749C09}" srcOrd="2" destOrd="0" presId="urn:microsoft.com/office/officeart/2005/8/layout/vList2"/>
    <dgm:cxn modelId="{4C36496A-E79F-4059-8F32-81E67B090AFE}" type="presParOf" srcId="{079FDC39-6297-40B8-A7C7-A5D9384EBFEA}" destId="{109329B2-2A71-4F0F-81F0-019F526D9E00}" srcOrd="3" destOrd="0" presId="urn:microsoft.com/office/officeart/2005/8/layout/vList2"/>
    <dgm:cxn modelId="{BE35CB4D-C639-4EB5-9BCA-EDA91565992A}" type="presParOf" srcId="{079FDC39-6297-40B8-A7C7-A5D9384EBFEA}" destId="{FDC8E43E-33B3-447A-AABC-CCD14976BE8B}" srcOrd="4" destOrd="0" presId="urn:microsoft.com/office/officeart/2005/8/layout/vList2"/>
    <dgm:cxn modelId="{33D9081D-52F9-4B7A-BFB8-F2D68AB0BA3E}" type="presParOf" srcId="{079FDC39-6297-40B8-A7C7-A5D9384EBFEA}" destId="{8567459A-80ED-4B1B-BF44-C6C9A28A1EFA}" srcOrd="5" destOrd="0" presId="urn:microsoft.com/office/officeart/2005/8/layout/vList2"/>
    <dgm:cxn modelId="{732DAEFD-F677-4AEB-9705-9F5C38FE6291}" type="presParOf" srcId="{079FDC39-6297-40B8-A7C7-A5D9384EBFEA}" destId="{0453020D-CC32-460C-B11A-9DDB161B2F4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C12274-B0DC-4F0D-8312-10E7A3F0DE4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5F446F8-364B-46E8-B37D-58D81FBDF20D}">
      <dgm:prSet/>
      <dgm:spPr/>
      <dgm:t>
        <a:bodyPr/>
        <a:lstStyle/>
        <a:p>
          <a:r>
            <a:rPr lang="en-US" dirty="0" err="1"/>
            <a:t>Coordenação</a:t>
          </a:r>
          <a:r>
            <a:rPr lang="en-US" dirty="0"/>
            <a:t>.: Vanda Franco</a:t>
          </a:r>
        </a:p>
      </dgm:t>
    </dgm:pt>
    <dgm:pt modelId="{6D6F5DBC-A628-4DAD-8F4A-6F4043CDC80C}" type="parTrans" cxnId="{7861BF49-DB9E-48F0-908C-0EC701898ED8}">
      <dgm:prSet/>
      <dgm:spPr/>
      <dgm:t>
        <a:bodyPr/>
        <a:lstStyle/>
        <a:p>
          <a:endParaRPr lang="en-US"/>
        </a:p>
      </dgm:t>
    </dgm:pt>
    <dgm:pt modelId="{AC8FFB79-123D-4204-8599-CFCBABA0AD42}" type="sibTrans" cxnId="{7861BF49-DB9E-48F0-908C-0EC701898ED8}">
      <dgm:prSet/>
      <dgm:spPr/>
      <dgm:t>
        <a:bodyPr/>
        <a:lstStyle/>
        <a:p>
          <a:endParaRPr lang="en-US"/>
        </a:p>
      </dgm:t>
    </dgm:pt>
    <dgm:pt modelId="{BBB3882C-7557-42C9-A8D7-52ECAB3A3628}">
      <dgm:prSet/>
      <dgm:spPr/>
      <dgm:t>
        <a:bodyPr/>
        <a:lstStyle/>
        <a:p>
          <a:r>
            <a:rPr lang="en-US" dirty="0" err="1"/>
            <a:t>Docentes</a:t>
          </a:r>
          <a:r>
            <a:rPr lang="en-US" dirty="0"/>
            <a:t>: Carla Freitas, Iolanda Trigo, Nuno Camacho, Sandra Nóbrega</a:t>
          </a:r>
        </a:p>
      </dgm:t>
    </dgm:pt>
    <dgm:pt modelId="{C64CE985-52BF-41BF-B741-1B528149978F}" type="parTrans" cxnId="{79C8B02B-F151-41BA-BB81-7F0B37F5EA63}">
      <dgm:prSet/>
      <dgm:spPr/>
      <dgm:t>
        <a:bodyPr/>
        <a:lstStyle/>
        <a:p>
          <a:endParaRPr lang="en-US"/>
        </a:p>
      </dgm:t>
    </dgm:pt>
    <dgm:pt modelId="{C5A04E7C-E799-4B03-908C-BA2E4B034453}" type="sibTrans" cxnId="{79C8B02B-F151-41BA-BB81-7F0B37F5EA63}">
      <dgm:prSet/>
      <dgm:spPr/>
      <dgm:t>
        <a:bodyPr/>
        <a:lstStyle/>
        <a:p>
          <a:endParaRPr lang="en-US"/>
        </a:p>
      </dgm:t>
    </dgm:pt>
    <dgm:pt modelId="{FD056F15-8035-4662-A9D2-ACA4E10E13B5}">
      <dgm:prSet/>
      <dgm:spPr/>
      <dgm:t>
        <a:bodyPr/>
        <a:lstStyle/>
        <a:p>
          <a:r>
            <a:rPr lang="en-US" dirty="0" err="1"/>
            <a:t>Não</a:t>
          </a:r>
          <a:r>
            <a:rPr lang="en-US" dirty="0"/>
            <a:t> </a:t>
          </a:r>
          <a:r>
            <a:rPr lang="en-US" dirty="0" err="1"/>
            <a:t>Docente</a:t>
          </a:r>
          <a:r>
            <a:rPr lang="en-US" dirty="0"/>
            <a:t>: Maria José Nóbrega</a:t>
          </a:r>
        </a:p>
      </dgm:t>
    </dgm:pt>
    <dgm:pt modelId="{2604FA6B-45C6-42D1-9D4A-3877236D7CBD}" type="parTrans" cxnId="{9D8FC77E-4872-412F-8B09-304CB0045299}">
      <dgm:prSet/>
      <dgm:spPr/>
      <dgm:t>
        <a:bodyPr/>
        <a:lstStyle/>
        <a:p>
          <a:endParaRPr lang="en-US"/>
        </a:p>
      </dgm:t>
    </dgm:pt>
    <dgm:pt modelId="{A12F3BB6-2E02-4D64-916B-054D3CE5AF99}" type="sibTrans" cxnId="{9D8FC77E-4872-412F-8B09-304CB0045299}">
      <dgm:prSet/>
      <dgm:spPr/>
      <dgm:t>
        <a:bodyPr/>
        <a:lstStyle/>
        <a:p>
          <a:endParaRPr lang="en-US"/>
        </a:p>
      </dgm:t>
    </dgm:pt>
    <dgm:pt modelId="{5AA44432-C3BB-4C0F-A368-C74FD9FD09ED}">
      <dgm:prSet/>
      <dgm:spPr/>
      <dgm:t>
        <a:bodyPr/>
        <a:lstStyle/>
        <a:p>
          <a:r>
            <a:rPr lang="en-US" dirty="0"/>
            <a:t>EE: Gisela Silva</a:t>
          </a:r>
        </a:p>
      </dgm:t>
    </dgm:pt>
    <dgm:pt modelId="{1ACF04D6-ED11-4C57-A1D2-9F33A6C2F625}" type="parTrans" cxnId="{5938B165-E70E-4DAE-919A-EF82F0F2A387}">
      <dgm:prSet/>
      <dgm:spPr/>
      <dgm:t>
        <a:bodyPr/>
        <a:lstStyle/>
        <a:p>
          <a:endParaRPr lang="en-US"/>
        </a:p>
      </dgm:t>
    </dgm:pt>
    <dgm:pt modelId="{D0D33AEB-E07F-45D8-BAA7-B57FEC952A0D}" type="sibTrans" cxnId="{5938B165-E70E-4DAE-919A-EF82F0F2A387}">
      <dgm:prSet/>
      <dgm:spPr/>
      <dgm:t>
        <a:bodyPr/>
        <a:lstStyle/>
        <a:p>
          <a:endParaRPr lang="en-US"/>
        </a:p>
      </dgm:t>
    </dgm:pt>
    <dgm:pt modelId="{FAE7D37F-1D19-4D6F-BF2B-43D405D85E7E}">
      <dgm:prSet/>
      <dgm:spPr/>
      <dgm:t>
        <a:bodyPr/>
        <a:lstStyle/>
        <a:p>
          <a:r>
            <a:rPr lang="en-US" dirty="0" err="1"/>
            <a:t>Direção</a:t>
          </a:r>
          <a:r>
            <a:rPr lang="en-US" dirty="0"/>
            <a:t>: Maria da Luz Castro</a:t>
          </a:r>
        </a:p>
      </dgm:t>
    </dgm:pt>
    <dgm:pt modelId="{B48B5B9D-AE97-4D41-BF95-48B9A8766FB7}" type="parTrans" cxnId="{73431194-9D44-48B7-A489-E61D4788E1AE}">
      <dgm:prSet/>
      <dgm:spPr/>
      <dgm:t>
        <a:bodyPr/>
        <a:lstStyle/>
        <a:p>
          <a:endParaRPr lang="en-US"/>
        </a:p>
      </dgm:t>
    </dgm:pt>
    <dgm:pt modelId="{A87B40FF-7DC7-456A-B4A7-AE19A7656F0E}" type="sibTrans" cxnId="{73431194-9D44-48B7-A489-E61D4788E1AE}">
      <dgm:prSet/>
      <dgm:spPr/>
      <dgm:t>
        <a:bodyPr/>
        <a:lstStyle/>
        <a:p>
          <a:endParaRPr lang="en-US"/>
        </a:p>
      </dgm:t>
    </dgm:pt>
    <dgm:pt modelId="{33CE64F8-D2EC-4B4D-94E5-AD31FED9ABD0}" type="pres">
      <dgm:prSet presAssocID="{77C12274-B0DC-4F0D-8312-10E7A3F0DE4A}" presName="linear" presStyleCnt="0">
        <dgm:presLayoutVars>
          <dgm:animLvl val="lvl"/>
          <dgm:resizeHandles val="exact"/>
        </dgm:presLayoutVars>
      </dgm:prSet>
      <dgm:spPr/>
    </dgm:pt>
    <dgm:pt modelId="{75ABA464-31FA-4C22-8F4F-30ED01920EC5}" type="pres">
      <dgm:prSet presAssocID="{35F446F8-364B-46E8-B37D-58D81FBDF20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79B258A-B4DA-4F45-A577-55D67D816565}" type="pres">
      <dgm:prSet presAssocID="{AC8FFB79-123D-4204-8599-CFCBABA0AD42}" presName="spacer" presStyleCnt="0"/>
      <dgm:spPr/>
    </dgm:pt>
    <dgm:pt modelId="{132CBE56-0DDD-43BC-8E81-79558EBEA005}" type="pres">
      <dgm:prSet presAssocID="{BBB3882C-7557-42C9-A8D7-52ECAB3A362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5F85B84-7AFA-4038-9E7E-9706A82ADFD7}" type="pres">
      <dgm:prSet presAssocID="{C5A04E7C-E799-4B03-908C-BA2E4B034453}" presName="spacer" presStyleCnt="0"/>
      <dgm:spPr/>
    </dgm:pt>
    <dgm:pt modelId="{827812AC-0CDA-4F28-B7F0-405741044A50}" type="pres">
      <dgm:prSet presAssocID="{FD056F15-8035-4662-A9D2-ACA4E10E13B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F6A05B0-7BCC-47DD-8C55-59C297A1E194}" type="pres">
      <dgm:prSet presAssocID="{A12F3BB6-2E02-4D64-916B-054D3CE5AF99}" presName="spacer" presStyleCnt="0"/>
      <dgm:spPr/>
    </dgm:pt>
    <dgm:pt modelId="{6946BE37-ABA7-4872-A81C-AC4C39B9E4FE}" type="pres">
      <dgm:prSet presAssocID="{5AA44432-C3BB-4C0F-A368-C74FD9FD09E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2A1B0AB-923F-4361-A176-0FC016EA41C3}" type="pres">
      <dgm:prSet presAssocID="{D0D33AEB-E07F-45D8-BAA7-B57FEC952A0D}" presName="spacer" presStyleCnt="0"/>
      <dgm:spPr/>
    </dgm:pt>
    <dgm:pt modelId="{68513C06-ECF9-407E-A55A-8E7F928E3120}" type="pres">
      <dgm:prSet presAssocID="{FAE7D37F-1D19-4D6F-BF2B-43D405D85E7E}" presName="parentText" presStyleLbl="node1" presStyleIdx="4" presStyleCnt="5" custLinFactY="-500000" custLinFactNeighborY="-501906">
        <dgm:presLayoutVars>
          <dgm:chMax val="0"/>
          <dgm:bulletEnabled val="1"/>
        </dgm:presLayoutVars>
      </dgm:prSet>
      <dgm:spPr/>
    </dgm:pt>
  </dgm:ptLst>
  <dgm:cxnLst>
    <dgm:cxn modelId="{79C8B02B-F151-41BA-BB81-7F0B37F5EA63}" srcId="{77C12274-B0DC-4F0D-8312-10E7A3F0DE4A}" destId="{BBB3882C-7557-42C9-A8D7-52ECAB3A3628}" srcOrd="1" destOrd="0" parTransId="{C64CE985-52BF-41BF-B741-1B528149978F}" sibTransId="{C5A04E7C-E799-4B03-908C-BA2E4B034453}"/>
    <dgm:cxn modelId="{CFFD945E-C44A-402D-8361-CF8D311AC2CE}" type="presOf" srcId="{FD056F15-8035-4662-A9D2-ACA4E10E13B5}" destId="{827812AC-0CDA-4F28-B7F0-405741044A50}" srcOrd="0" destOrd="0" presId="urn:microsoft.com/office/officeart/2005/8/layout/vList2"/>
    <dgm:cxn modelId="{5938B165-E70E-4DAE-919A-EF82F0F2A387}" srcId="{77C12274-B0DC-4F0D-8312-10E7A3F0DE4A}" destId="{5AA44432-C3BB-4C0F-A368-C74FD9FD09ED}" srcOrd="3" destOrd="0" parTransId="{1ACF04D6-ED11-4C57-A1D2-9F33A6C2F625}" sibTransId="{D0D33AEB-E07F-45D8-BAA7-B57FEC952A0D}"/>
    <dgm:cxn modelId="{7861BF49-DB9E-48F0-908C-0EC701898ED8}" srcId="{77C12274-B0DC-4F0D-8312-10E7A3F0DE4A}" destId="{35F446F8-364B-46E8-B37D-58D81FBDF20D}" srcOrd="0" destOrd="0" parTransId="{6D6F5DBC-A628-4DAD-8F4A-6F4043CDC80C}" sibTransId="{AC8FFB79-123D-4204-8599-CFCBABA0AD42}"/>
    <dgm:cxn modelId="{B5570C4D-1385-4DB1-9F48-C03E8CAB14B1}" type="presOf" srcId="{5AA44432-C3BB-4C0F-A368-C74FD9FD09ED}" destId="{6946BE37-ABA7-4872-A81C-AC4C39B9E4FE}" srcOrd="0" destOrd="0" presId="urn:microsoft.com/office/officeart/2005/8/layout/vList2"/>
    <dgm:cxn modelId="{CA114A7E-74B0-4B2A-8773-EDD072BCF7A9}" type="presOf" srcId="{35F446F8-364B-46E8-B37D-58D81FBDF20D}" destId="{75ABA464-31FA-4C22-8F4F-30ED01920EC5}" srcOrd="0" destOrd="0" presId="urn:microsoft.com/office/officeart/2005/8/layout/vList2"/>
    <dgm:cxn modelId="{9D8FC77E-4872-412F-8B09-304CB0045299}" srcId="{77C12274-B0DC-4F0D-8312-10E7A3F0DE4A}" destId="{FD056F15-8035-4662-A9D2-ACA4E10E13B5}" srcOrd="2" destOrd="0" parTransId="{2604FA6B-45C6-42D1-9D4A-3877236D7CBD}" sibTransId="{A12F3BB6-2E02-4D64-916B-054D3CE5AF99}"/>
    <dgm:cxn modelId="{73431194-9D44-48B7-A489-E61D4788E1AE}" srcId="{77C12274-B0DC-4F0D-8312-10E7A3F0DE4A}" destId="{FAE7D37F-1D19-4D6F-BF2B-43D405D85E7E}" srcOrd="4" destOrd="0" parTransId="{B48B5B9D-AE97-4D41-BF95-48B9A8766FB7}" sibTransId="{A87B40FF-7DC7-456A-B4A7-AE19A7656F0E}"/>
    <dgm:cxn modelId="{1B6460B6-FE42-4615-BC56-AFA142EA8B2C}" type="presOf" srcId="{BBB3882C-7557-42C9-A8D7-52ECAB3A3628}" destId="{132CBE56-0DDD-43BC-8E81-79558EBEA005}" srcOrd="0" destOrd="0" presId="urn:microsoft.com/office/officeart/2005/8/layout/vList2"/>
    <dgm:cxn modelId="{30AEB5BE-AFA5-44CF-A86B-B3A60B25DF6C}" type="presOf" srcId="{FAE7D37F-1D19-4D6F-BF2B-43D405D85E7E}" destId="{68513C06-ECF9-407E-A55A-8E7F928E3120}" srcOrd="0" destOrd="0" presId="urn:microsoft.com/office/officeart/2005/8/layout/vList2"/>
    <dgm:cxn modelId="{02C0AFE9-D34E-4906-92B2-C09761E2707C}" type="presOf" srcId="{77C12274-B0DC-4F0D-8312-10E7A3F0DE4A}" destId="{33CE64F8-D2EC-4B4D-94E5-AD31FED9ABD0}" srcOrd="0" destOrd="0" presId="urn:microsoft.com/office/officeart/2005/8/layout/vList2"/>
    <dgm:cxn modelId="{97892899-8BA2-4451-B568-BE1C7FAB10B2}" type="presParOf" srcId="{33CE64F8-D2EC-4B4D-94E5-AD31FED9ABD0}" destId="{75ABA464-31FA-4C22-8F4F-30ED01920EC5}" srcOrd="0" destOrd="0" presId="urn:microsoft.com/office/officeart/2005/8/layout/vList2"/>
    <dgm:cxn modelId="{B024FE22-24D9-4957-A994-0B33571CDC8D}" type="presParOf" srcId="{33CE64F8-D2EC-4B4D-94E5-AD31FED9ABD0}" destId="{479B258A-B4DA-4F45-A577-55D67D816565}" srcOrd="1" destOrd="0" presId="urn:microsoft.com/office/officeart/2005/8/layout/vList2"/>
    <dgm:cxn modelId="{C3E176CF-6D26-400A-8D2F-B4DAA42DAE42}" type="presParOf" srcId="{33CE64F8-D2EC-4B4D-94E5-AD31FED9ABD0}" destId="{132CBE56-0DDD-43BC-8E81-79558EBEA005}" srcOrd="2" destOrd="0" presId="urn:microsoft.com/office/officeart/2005/8/layout/vList2"/>
    <dgm:cxn modelId="{D11756FB-6D74-40F5-A989-D4F565A45105}" type="presParOf" srcId="{33CE64F8-D2EC-4B4D-94E5-AD31FED9ABD0}" destId="{C5F85B84-7AFA-4038-9E7E-9706A82ADFD7}" srcOrd="3" destOrd="0" presId="urn:microsoft.com/office/officeart/2005/8/layout/vList2"/>
    <dgm:cxn modelId="{3B9C4644-7594-4A08-83B0-A182A66B4B1E}" type="presParOf" srcId="{33CE64F8-D2EC-4B4D-94E5-AD31FED9ABD0}" destId="{827812AC-0CDA-4F28-B7F0-405741044A50}" srcOrd="4" destOrd="0" presId="urn:microsoft.com/office/officeart/2005/8/layout/vList2"/>
    <dgm:cxn modelId="{EAE79B31-7B63-499E-9338-5EB60A6C5CAA}" type="presParOf" srcId="{33CE64F8-D2EC-4B4D-94E5-AD31FED9ABD0}" destId="{EF6A05B0-7BCC-47DD-8C55-59C297A1E194}" srcOrd="5" destOrd="0" presId="urn:microsoft.com/office/officeart/2005/8/layout/vList2"/>
    <dgm:cxn modelId="{93436A81-21AE-4DA0-A46B-005B96379F42}" type="presParOf" srcId="{33CE64F8-D2EC-4B4D-94E5-AD31FED9ABD0}" destId="{6946BE37-ABA7-4872-A81C-AC4C39B9E4FE}" srcOrd="6" destOrd="0" presId="urn:microsoft.com/office/officeart/2005/8/layout/vList2"/>
    <dgm:cxn modelId="{DF7EF759-B568-4394-92F8-E9C4A39BE6B1}" type="presParOf" srcId="{33CE64F8-D2EC-4B4D-94E5-AD31FED9ABD0}" destId="{F2A1B0AB-923F-4361-A176-0FC016EA41C3}" srcOrd="7" destOrd="0" presId="urn:microsoft.com/office/officeart/2005/8/layout/vList2"/>
    <dgm:cxn modelId="{2C03B97C-2E63-4AB3-8320-66966F365423}" type="presParOf" srcId="{33CE64F8-D2EC-4B4D-94E5-AD31FED9ABD0}" destId="{68513C06-ECF9-407E-A55A-8E7F928E312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989CDF-0104-4470-BB67-2D935D70EFF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C8E3C8C-1617-4A36-A988-43BEB71C3BE5}">
      <dgm:prSet/>
      <dgm:spPr/>
      <dgm:t>
        <a:bodyPr/>
        <a:lstStyle/>
        <a:p>
          <a:r>
            <a:rPr lang="en-US" dirty="0" err="1"/>
            <a:t>Aumento</a:t>
          </a:r>
          <a:r>
            <a:rPr lang="en-US" dirty="0"/>
            <a:t> de </a:t>
          </a:r>
          <a:r>
            <a:rPr lang="en-US" dirty="0" err="1"/>
            <a:t>alunos</a:t>
          </a:r>
          <a:r>
            <a:rPr lang="en-US" dirty="0"/>
            <a:t> </a:t>
          </a:r>
        </a:p>
        <a:p>
          <a:r>
            <a:rPr lang="en-US" dirty="0"/>
            <a:t>(226 → 241)</a:t>
          </a:r>
        </a:p>
      </dgm:t>
    </dgm:pt>
    <dgm:pt modelId="{BAB9FA05-CF88-4A25-9250-98F0B9521C2F}" type="parTrans" cxnId="{AF99ECFC-8D9A-464C-A9D7-6DBBCD917ACB}">
      <dgm:prSet/>
      <dgm:spPr/>
      <dgm:t>
        <a:bodyPr/>
        <a:lstStyle/>
        <a:p>
          <a:endParaRPr lang="en-US"/>
        </a:p>
      </dgm:t>
    </dgm:pt>
    <dgm:pt modelId="{BE116FD6-388B-47A9-BEA5-9F0E4AFD9D64}" type="sibTrans" cxnId="{AF99ECFC-8D9A-464C-A9D7-6DBBCD917ACB}">
      <dgm:prSet/>
      <dgm:spPr/>
      <dgm:t>
        <a:bodyPr/>
        <a:lstStyle/>
        <a:p>
          <a:endParaRPr lang="en-US"/>
        </a:p>
      </dgm:t>
    </dgm:pt>
    <dgm:pt modelId="{59ABF12D-1A9D-47AD-81BE-277728A8721A}">
      <dgm:prSet/>
      <dgm:spPr/>
      <dgm:t>
        <a:bodyPr/>
        <a:lstStyle/>
        <a:p>
          <a:r>
            <a:rPr lang="en-US" dirty="0"/>
            <a:t>62,5% </a:t>
          </a:r>
          <a:r>
            <a:rPr lang="en-US" dirty="0" err="1"/>
            <a:t>beneficiaram</a:t>
          </a:r>
          <a:r>
            <a:rPr lang="en-US" dirty="0"/>
            <a:t> da ASE</a:t>
          </a:r>
        </a:p>
      </dgm:t>
    </dgm:pt>
    <dgm:pt modelId="{824AD307-805B-4225-8401-B88821318239}" type="parTrans" cxnId="{21C9F10E-7ABF-4C9E-A56A-F667AAD39955}">
      <dgm:prSet/>
      <dgm:spPr/>
      <dgm:t>
        <a:bodyPr/>
        <a:lstStyle/>
        <a:p>
          <a:endParaRPr lang="en-US"/>
        </a:p>
      </dgm:t>
    </dgm:pt>
    <dgm:pt modelId="{1147FF1E-9B8B-48EF-86BA-77579CE5EAA9}" type="sibTrans" cxnId="{21C9F10E-7ABF-4C9E-A56A-F667AAD39955}">
      <dgm:prSet/>
      <dgm:spPr/>
      <dgm:t>
        <a:bodyPr/>
        <a:lstStyle/>
        <a:p>
          <a:endParaRPr lang="en-US"/>
        </a:p>
      </dgm:t>
    </dgm:pt>
    <dgm:pt modelId="{2F7A5285-D5D7-40C1-BD46-91A60F5CB0CB}">
      <dgm:prSet/>
      <dgm:spPr/>
      <dgm:t>
        <a:bodyPr/>
        <a:lstStyle/>
        <a:p>
          <a:r>
            <a:rPr lang="en-US" dirty="0" err="1"/>
            <a:t>Docentes</a:t>
          </a:r>
          <a:r>
            <a:rPr lang="en-US" dirty="0"/>
            <a:t> </a:t>
          </a:r>
          <a:r>
            <a:rPr lang="en-US" dirty="0" err="1"/>
            <a:t>experientes</a:t>
          </a:r>
          <a:r>
            <a:rPr lang="en-US" dirty="0"/>
            <a:t> e </a:t>
          </a:r>
          <a:r>
            <a:rPr lang="en-US" dirty="0" err="1"/>
            <a:t>estáveis</a:t>
          </a:r>
          <a:endParaRPr lang="en-US" dirty="0"/>
        </a:p>
      </dgm:t>
    </dgm:pt>
    <dgm:pt modelId="{703D2186-6D01-40ED-AE1B-642478C64CDA}" type="parTrans" cxnId="{7581DE4C-B17C-419A-A808-B2C78ACDD531}">
      <dgm:prSet/>
      <dgm:spPr/>
      <dgm:t>
        <a:bodyPr/>
        <a:lstStyle/>
        <a:p>
          <a:endParaRPr lang="en-US"/>
        </a:p>
      </dgm:t>
    </dgm:pt>
    <dgm:pt modelId="{3A82F74C-4609-4A1E-8728-290507D1D833}" type="sibTrans" cxnId="{7581DE4C-B17C-419A-A808-B2C78ACDD531}">
      <dgm:prSet/>
      <dgm:spPr/>
      <dgm:t>
        <a:bodyPr/>
        <a:lstStyle/>
        <a:p>
          <a:endParaRPr lang="en-US"/>
        </a:p>
      </dgm:t>
    </dgm:pt>
    <dgm:pt modelId="{A3052051-FAC2-4810-9C8B-7FA143F2C9F7}">
      <dgm:prSet/>
      <dgm:spPr/>
      <dgm:t>
        <a:bodyPr/>
        <a:lstStyle/>
        <a:p>
          <a:r>
            <a:rPr lang="en-US" dirty="0" err="1"/>
            <a:t>Infraestruturas</a:t>
          </a:r>
          <a:r>
            <a:rPr lang="en-US" dirty="0"/>
            <a:t> </a:t>
          </a:r>
          <a:r>
            <a:rPr lang="en-US" dirty="0" err="1"/>
            <a:t>bem</a:t>
          </a:r>
          <a:r>
            <a:rPr lang="en-US" dirty="0"/>
            <a:t> </a:t>
          </a:r>
          <a:r>
            <a:rPr lang="en-US" dirty="0" err="1"/>
            <a:t>equipadas</a:t>
          </a:r>
          <a:endParaRPr lang="en-US" dirty="0"/>
        </a:p>
      </dgm:t>
    </dgm:pt>
    <dgm:pt modelId="{6E6C869B-00A7-4D5D-B2C2-5C34E0C5BFD5}" type="parTrans" cxnId="{82070FEE-B96D-4A57-B0B6-31F460DF76E8}">
      <dgm:prSet/>
      <dgm:spPr/>
      <dgm:t>
        <a:bodyPr/>
        <a:lstStyle/>
        <a:p>
          <a:endParaRPr lang="en-US"/>
        </a:p>
      </dgm:t>
    </dgm:pt>
    <dgm:pt modelId="{B3B48095-CA50-4C7A-8A9D-EA6A6EAE5A3E}" type="sibTrans" cxnId="{82070FEE-B96D-4A57-B0B6-31F460DF76E8}">
      <dgm:prSet/>
      <dgm:spPr/>
      <dgm:t>
        <a:bodyPr/>
        <a:lstStyle/>
        <a:p>
          <a:endParaRPr lang="en-US"/>
        </a:p>
      </dgm:t>
    </dgm:pt>
    <dgm:pt modelId="{D512444B-D388-4177-8522-9E85057CBAC2}" type="pres">
      <dgm:prSet presAssocID="{A8989CDF-0104-4470-BB67-2D935D70EFF3}" presName="root" presStyleCnt="0">
        <dgm:presLayoutVars>
          <dgm:dir/>
          <dgm:resizeHandles val="exact"/>
        </dgm:presLayoutVars>
      </dgm:prSet>
      <dgm:spPr/>
    </dgm:pt>
    <dgm:pt modelId="{0A6CB597-CBDC-46EA-BD37-20D2E576A694}" type="pres">
      <dgm:prSet presAssocID="{DC8E3C8C-1617-4A36-A988-43BEB71C3BE5}" presName="compNode" presStyleCnt="0"/>
      <dgm:spPr/>
    </dgm:pt>
    <dgm:pt modelId="{FE51F26B-1E49-4AA5-9E5B-ACB5352C9E56}" type="pres">
      <dgm:prSet presAssocID="{DC8E3C8C-1617-4A36-A988-43BEB71C3BE5}" presName="bgRect" presStyleLbl="bgShp" presStyleIdx="0" presStyleCnt="4"/>
      <dgm:spPr/>
    </dgm:pt>
    <dgm:pt modelId="{70411073-A187-40C2-AC1D-6751F6C81FEB}" type="pres">
      <dgm:prSet presAssocID="{DC8E3C8C-1617-4A36-A988-43BEB71C3BE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91F40187-B530-4C93-A5B6-2C24AC03723B}" type="pres">
      <dgm:prSet presAssocID="{DC8E3C8C-1617-4A36-A988-43BEB71C3BE5}" presName="spaceRect" presStyleCnt="0"/>
      <dgm:spPr/>
    </dgm:pt>
    <dgm:pt modelId="{3FE951D8-BB5A-4FE0-9217-26BF4B9424D7}" type="pres">
      <dgm:prSet presAssocID="{DC8E3C8C-1617-4A36-A988-43BEB71C3BE5}" presName="parTx" presStyleLbl="revTx" presStyleIdx="0" presStyleCnt="4">
        <dgm:presLayoutVars>
          <dgm:chMax val="0"/>
          <dgm:chPref val="0"/>
        </dgm:presLayoutVars>
      </dgm:prSet>
      <dgm:spPr/>
    </dgm:pt>
    <dgm:pt modelId="{70BE8781-F745-4FA9-94A1-9AAE687ABFAC}" type="pres">
      <dgm:prSet presAssocID="{BE116FD6-388B-47A9-BEA5-9F0E4AFD9D64}" presName="sibTrans" presStyleCnt="0"/>
      <dgm:spPr/>
    </dgm:pt>
    <dgm:pt modelId="{95845A40-6FBE-44C8-B73C-82A9CEC8FAB4}" type="pres">
      <dgm:prSet presAssocID="{59ABF12D-1A9D-47AD-81BE-277728A8721A}" presName="compNode" presStyleCnt="0"/>
      <dgm:spPr/>
    </dgm:pt>
    <dgm:pt modelId="{22F15390-9FF6-4609-BF06-6FEEA74C9C30}" type="pres">
      <dgm:prSet presAssocID="{59ABF12D-1A9D-47AD-81BE-277728A8721A}" presName="bgRect" presStyleLbl="bgShp" presStyleIdx="1" presStyleCnt="4"/>
      <dgm:spPr/>
    </dgm:pt>
    <dgm:pt modelId="{675EBEB4-C232-49BC-AF7C-41D4D678E635}" type="pres">
      <dgm:prSet presAssocID="{59ABF12D-1A9D-47AD-81BE-277728A8721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iosque"/>
        </a:ext>
      </dgm:extLst>
    </dgm:pt>
    <dgm:pt modelId="{597A5316-EC0B-40D1-BD08-24F5ED8A8EF9}" type="pres">
      <dgm:prSet presAssocID="{59ABF12D-1A9D-47AD-81BE-277728A8721A}" presName="spaceRect" presStyleCnt="0"/>
      <dgm:spPr/>
    </dgm:pt>
    <dgm:pt modelId="{2CF188E1-35F8-4EE2-820C-E90F5F6F5EFE}" type="pres">
      <dgm:prSet presAssocID="{59ABF12D-1A9D-47AD-81BE-277728A8721A}" presName="parTx" presStyleLbl="revTx" presStyleIdx="1" presStyleCnt="4">
        <dgm:presLayoutVars>
          <dgm:chMax val="0"/>
          <dgm:chPref val="0"/>
        </dgm:presLayoutVars>
      </dgm:prSet>
      <dgm:spPr/>
    </dgm:pt>
    <dgm:pt modelId="{531B2565-40F5-411D-BFA8-22D1EDB5E97F}" type="pres">
      <dgm:prSet presAssocID="{1147FF1E-9B8B-48EF-86BA-77579CE5EAA9}" presName="sibTrans" presStyleCnt="0"/>
      <dgm:spPr/>
    </dgm:pt>
    <dgm:pt modelId="{BD2400CB-8061-4741-AD7F-4C1CA858A029}" type="pres">
      <dgm:prSet presAssocID="{2F7A5285-D5D7-40C1-BD46-91A60F5CB0CB}" presName="compNode" presStyleCnt="0"/>
      <dgm:spPr/>
    </dgm:pt>
    <dgm:pt modelId="{28080498-A96A-487E-86C1-EFCDAE78910A}" type="pres">
      <dgm:prSet presAssocID="{2F7A5285-D5D7-40C1-BD46-91A60F5CB0CB}" presName="bgRect" presStyleLbl="bgShp" presStyleIdx="2" presStyleCnt="4"/>
      <dgm:spPr/>
    </dgm:pt>
    <dgm:pt modelId="{2C1EBB69-A4B1-4D13-8D63-71F33C83C2DE}" type="pres">
      <dgm:prSet presAssocID="{2F7A5285-D5D7-40C1-BD46-91A60F5CB0C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560D5133-B343-4AF4-B4B5-4FA47BC9F381}" type="pres">
      <dgm:prSet presAssocID="{2F7A5285-D5D7-40C1-BD46-91A60F5CB0CB}" presName="spaceRect" presStyleCnt="0"/>
      <dgm:spPr/>
    </dgm:pt>
    <dgm:pt modelId="{90C7AFD8-BB0D-4D7C-8E66-9377CEDB6F52}" type="pres">
      <dgm:prSet presAssocID="{2F7A5285-D5D7-40C1-BD46-91A60F5CB0CB}" presName="parTx" presStyleLbl="revTx" presStyleIdx="2" presStyleCnt="4">
        <dgm:presLayoutVars>
          <dgm:chMax val="0"/>
          <dgm:chPref val="0"/>
        </dgm:presLayoutVars>
      </dgm:prSet>
      <dgm:spPr/>
    </dgm:pt>
    <dgm:pt modelId="{D2AC6E65-CBC4-413C-BDF0-48F569A6C10C}" type="pres">
      <dgm:prSet presAssocID="{3A82F74C-4609-4A1E-8728-290507D1D833}" presName="sibTrans" presStyleCnt="0"/>
      <dgm:spPr/>
    </dgm:pt>
    <dgm:pt modelId="{1EDF87DF-40FE-49F6-8876-FEC41A92D381}" type="pres">
      <dgm:prSet presAssocID="{A3052051-FAC2-4810-9C8B-7FA143F2C9F7}" presName="compNode" presStyleCnt="0"/>
      <dgm:spPr/>
    </dgm:pt>
    <dgm:pt modelId="{C3C6F75E-9AD8-4F27-8996-53CD24AC3410}" type="pres">
      <dgm:prSet presAssocID="{A3052051-FAC2-4810-9C8B-7FA143F2C9F7}" presName="bgRect" presStyleLbl="bgShp" presStyleIdx="3" presStyleCnt="4"/>
      <dgm:spPr/>
    </dgm:pt>
    <dgm:pt modelId="{A0634ADA-CF3C-48E1-9FAA-84C1040C4421}" type="pres">
      <dgm:prSet presAssocID="{A3052051-FAC2-4810-9C8B-7FA143F2C9F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dade"/>
        </a:ext>
      </dgm:extLst>
    </dgm:pt>
    <dgm:pt modelId="{0B24A68E-9AC7-4F23-9489-0D12FB028A56}" type="pres">
      <dgm:prSet presAssocID="{A3052051-FAC2-4810-9C8B-7FA143F2C9F7}" presName="spaceRect" presStyleCnt="0"/>
      <dgm:spPr/>
    </dgm:pt>
    <dgm:pt modelId="{A4DF3456-A485-4D64-B5BF-519813EE8347}" type="pres">
      <dgm:prSet presAssocID="{A3052051-FAC2-4810-9C8B-7FA143F2C9F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1C9F10E-7ABF-4C9E-A56A-F667AAD39955}" srcId="{A8989CDF-0104-4470-BB67-2D935D70EFF3}" destId="{59ABF12D-1A9D-47AD-81BE-277728A8721A}" srcOrd="1" destOrd="0" parTransId="{824AD307-805B-4225-8401-B88821318239}" sibTransId="{1147FF1E-9B8B-48EF-86BA-77579CE5EAA9}"/>
    <dgm:cxn modelId="{9B021347-B9C2-4F3D-A69B-FF0BCD4DD68F}" type="presOf" srcId="{A3052051-FAC2-4810-9C8B-7FA143F2C9F7}" destId="{A4DF3456-A485-4D64-B5BF-519813EE8347}" srcOrd="0" destOrd="0" presId="urn:microsoft.com/office/officeart/2018/2/layout/IconVerticalSolidList"/>
    <dgm:cxn modelId="{7581DE4C-B17C-419A-A808-B2C78ACDD531}" srcId="{A8989CDF-0104-4470-BB67-2D935D70EFF3}" destId="{2F7A5285-D5D7-40C1-BD46-91A60F5CB0CB}" srcOrd="2" destOrd="0" parTransId="{703D2186-6D01-40ED-AE1B-642478C64CDA}" sibTransId="{3A82F74C-4609-4A1E-8728-290507D1D833}"/>
    <dgm:cxn modelId="{043FA151-3CFD-48A0-96B7-EF30AADC7489}" type="presOf" srcId="{2F7A5285-D5D7-40C1-BD46-91A60F5CB0CB}" destId="{90C7AFD8-BB0D-4D7C-8E66-9377CEDB6F52}" srcOrd="0" destOrd="0" presId="urn:microsoft.com/office/officeart/2018/2/layout/IconVerticalSolidList"/>
    <dgm:cxn modelId="{E07D8185-7922-4759-BD47-FAB41F562FA0}" type="presOf" srcId="{DC8E3C8C-1617-4A36-A988-43BEB71C3BE5}" destId="{3FE951D8-BB5A-4FE0-9217-26BF4B9424D7}" srcOrd="0" destOrd="0" presId="urn:microsoft.com/office/officeart/2018/2/layout/IconVerticalSolidList"/>
    <dgm:cxn modelId="{B422DC9F-E040-4661-9730-3BE72EBDC9C0}" type="presOf" srcId="{59ABF12D-1A9D-47AD-81BE-277728A8721A}" destId="{2CF188E1-35F8-4EE2-820C-E90F5F6F5EFE}" srcOrd="0" destOrd="0" presId="urn:microsoft.com/office/officeart/2018/2/layout/IconVerticalSolidList"/>
    <dgm:cxn modelId="{DD479ACE-63A4-455C-B15D-B651E398E457}" type="presOf" srcId="{A8989CDF-0104-4470-BB67-2D935D70EFF3}" destId="{D512444B-D388-4177-8522-9E85057CBAC2}" srcOrd="0" destOrd="0" presId="urn:microsoft.com/office/officeart/2018/2/layout/IconVerticalSolidList"/>
    <dgm:cxn modelId="{82070FEE-B96D-4A57-B0B6-31F460DF76E8}" srcId="{A8989CDF-0104-4470-BB67-2D935D70EFF3}" destId="{A3052051-FAC2-4810-9C8B-7FA143F2C9F7}" srcOrd="3" destOrd="0" parTransId="{6E6C869B-00A7-4D5D-B2C2-5C34E0C5BFD5}" sibTransId="{B3B48095-CA50-4C7A-8A9D-EA6A6EAE5A3E}"/>
    <dgm:cxn modelId="{AF99ECFC-8D9A-464C-A9D7-6DBBCD917ACB}" srcId="{A8989CDF-0104-4470-BB67-2D935D70EFF3}" destId="{DC8E3C8C-1617-4A36-A988-43BEB71C3BE5}" srcOrd="0" destOrd="0" parTransId="{BAB9FA05-CF88-4A25-9250-98F0B9521C2F}" sibTransId="{BE116FD6-388B-47A9-BEA5-9F0E4AFD9D64}"/>
    <dgm:cxn modelId="{2E96554A-EDDB-4029-98CF-C9D75019D7FD}" type="presParOf" srcId="{D512444B-D388-4177-8522-9E85057CBAC2}" destId="{0A6CB597-CBDC-46EA-BD37-20D2E576A694}" srcOrd="0" destOrd="0" presId="urn:microsoft.com/office/officeart/2018/2/layout/IconVerticalSolidList"/>
    <dgm:cxn modelId="{95DF2C08-1AE2-46DF-BBFC-ADBA151F18AD}" type="presParOf" srcId="{0A6CB597-CBDC-46EA-BD37-20D2E576A694}" destId="{FE51F26B-1E49-4AA5-9E5B-ACB5352C9E56}" srcOrd="0" destOrd="0" presId="urn:microsoft.com/office/officeart/2018/2/layout/IconVerticalSolidList"/>
    <dgm:cxn modelId="{137BB266-27FC-472B-BDCA-9A67EC721ADC}" type="presParOf" srcId="{0A6CB597-CBDC-46EA-BD37-20D2E576A694}" destId="{70411073-A187-40C2-AC1D-6751F6C81FEB}" srcOrd="1" destOrd="0" presId="urn:microsoft.com/office/officeart/2018/2/layout/IconVerticalSolidList"/>
    <dgm:cxn modelId="{A263690F-DE2A-4A1F-8B19-1DDF6610E4DC}" type="presParOf" srcId="{0A6CB597-CBDC-46EA-BD37-20D2E576A694}" destId="{91F40187-B530-4C93-A5B6-2C24AC03723B}" srcOrd="2" destOrd="0" presId="urn:microsoft.com/office/officeart/2018/2/layout/IconVerticalSolidList"/>
    <dgm:cxn modelId="{C03791CD-CC5C-4735-929B-2A8B18CB4DCD}" type="presParOf" srcId="{0A6CB597-CBDC-46EA-BD37-20D2E576A694}" destId="{3FE951D8-BB5A-4FE0-9217-26BF4B9424D7}" srcOrd="3" destOrd="0" presId="urn:microsoft.com/office/officeart/2018/2/layout/IconVerticalSolidList"/>
    <dgm:cxn modelId="{F01C3ADD-C7C2-4E65-9A46-84EB0B3FB431}" type="presParOf" srcId="{D512444B-D388-4177-8522-9E85057CBAC2}" destId="{70BE8781-F745-4FA9-94A1-9AAE687ABFAC}" srcOrd="1" destOrd="0" presId="urn:microsoft.com/office/officeart/2018/2/layout/IconVerticalSolidList"/>
    <dgm:cxn modelId="{F49767DA-8AB9-4E0C-921C-4DABD202362B}" type="presParOf" srcId="{D512444B-D388-4177-8522-9E85057CBAC2}" destId="{95845A40-6FBE-44C8-B73C-82A9CEC8FAB4}" srcOrd="2" destOrd="0" presId="urn:microsoft.com/office/officeart/2018/2/layout/IconVerticalSolidList"/>
    <dgm:cxn modelId="{E8BB21B2-3CB5-47AF-AFD2-BC7FAA068A02}" type="presParOf" srcId="{95845A40-6FBE-44C8-B73C-82A9CEC8FAB4}" destId="{22F15390-9FF6-4609-BF06-6FEEA74C9C30}" srcOrd="0" destOrd="0" presId="urn:microsoft.com/office/officeart/2018/2/layout/IconVerticalSolidList"/>
    <dgm:cxn modelId="{6E61A3A8-6A9C-451A-8DB6-CA56D07E2441}" type="presParOf" srcId="{95845A40-6FBE-44C8-B73C-82A9CEC8FAB4}" destId="{675EBEB4-C232-49BC-AF7C-41D4D678E635}" srcOrd="1" destOrd="0" presId="urn:microsoft.com/office/officeart/2018/2/layout/IconVerticalSolidList"/>
    <dgm:cxn modelId="{3D2552D0-121E-42AD-8836-086DBF138962}" type="presParOf" srcId="{95845A40-6FBE-44C8-B73C-82A9CEC8FAB4}" destId="{597A5316-EC0B-40D1-BD08-24F5ED8A8EF9}" srcOrd="2" destOrd="0" presId="urn:microsoft.com/office/officeart/2018/2/layout/IconVerticalSolidList"/>
    <dgm:cxn modelId="{63AE47FF-63BE-421F-9C09-B05A5D97A858}" type="presParOf" srcId="{95845A40-6FBE-44C8-B73C-82A9CEC8FAB4}" destId="{2CF188E1-35F8-4EE2-820C-E90F5F6F5EFE}" srcOrd="3" destOrd="0" presId="urn:microsoft.com/office/officeart/2018/2/layout/IconVerticalSolidList"/>
    <dgm:cxn modelId="{64C300A6-2C2C-47C6-A3F7-3EBA1F8A1559}" type="presParOf" srcId="{D512444B-D388-4177-8522-9E85057CBAC2}" destId="{531B2565-40F5-411D-BFA8-22D1EDB5E97F}" srcOrd="3" destOrd="0" presId="urn:microsoft.com/office/officeart/2018/2/layout/IconVerticalSolidList"/>
    <dgm:cxn modelId="{F2FB68CF-3154-4F6C-9FC7-154C6C2EFA2A}" type="presParOf" srcId="{D512444B-D388-4177-8522-9E85057CBAC2}" destId="{BD2400CB-8061-4741-AD7F-4C1CA858A029}" srcOrd="4" destOrd="0" presId="urn:microsoft.com/office/officeart/2018/2/layout/IconVerticalSolidList"/>
    <dgm:cxn modelId="{7CCE74A9-085B-4AA6-A290-4D74F2918695}" type="presParOf" srcId="{BD2400CB-8061-4741-AD7F-4C1CA858A029}" destId="{28080498-A96A-487E-86C1-EFCDAE78910A}" srcOrd="0" destOrd="0" presId="urn:microsoft.com/office/officeart/2018/2/layout/IconVerticalSolidList"/>
    <dgm:cxn modelId="{EF232509-4519-4511-BA02-125DF8255BFE}" type="presParOf" srcId="{BD2400CB-8061-4741-AD7F-4C1CA858A029}" destId="{2C1EBB69-A4B1-4D13-8D63-71F33C83C2DE}" srcOrd="1" destOrd="0" presId="urn:microsoft.com/office/officeart/2018/2/layout/IconVerticalSolidList"/>
    <dgm:cxn modelId="{07A68642-A055-438B-92AD-DC12346D1027}" type="presParOf" srcId="{BD2400CB-8061-4741-AD7F-4C1CA858A029}" destId="{560D5133-B343-4AF4-B4B5-4FA47BC9F381}" srcOrd="2" destOrd="0" presId="urn:microsoft.com/office/officeart/2018/2/layout/IconVerticalSolidList"/>
    <dgm:cxn modelId="{CBB96AB4-6F7E-409E-91CB-979ACD09D288}" type="presParOf" srcId="{BD2400CB-8061-4741-AD7F-4C1CA858A029}" destId="{90C7AFD8-BB0D-4D7C-8E66-9377CEDB6F52}" srcOrd="3" destOrd="0" presId="urn:microsoft.com/office/officeart/2018/2/layout/IconVerticalSolidList"/>
    <dgm:cxn modelId="{24465023-9A6B-40D3-A83C-FC9B7C8CD6F3}" type="presParOf" srcId="{D512444B-D388-4177-8522-9E85057CBAC2}" destId="{D2AC6E65-CBC4-413C-BDF0-48F569A6C10C}" srcOrd="5" destOrd="0" presId="urn:microsoft.com/office/officeart/2018/2/layout/IconVerticalSolidList"/>
    <dgm:cxn modelId="{7AF5F971-FA0F-461E-AFD4-0C26DC41026E}" type="presParOf" srcId="{D512444B-D388-4177-8522-9E85057CBAC2}" destId="{1EDF87DF-40FE-49F6-8876-FEC41A92D381}" srcOrd="6" destOrd="0" presId="urn:microsoft.com/office/officeart/2018/2/layout/IconVerticalSolidList"/>
    <dgm:cxn modelId="{C2C8A10D-B44B-42F0-9377-84A10FA60E84}" type="presParOf" srcId="{1EDF87DF-40FE-49F6-8876-FEC41A92D381}" destId="{C3C6F75E-9AD8-4F27-8996-53CD24AC3410}" srcOrd="0" destOrd="0" presId="urn:microsoft.com/office/officeart/2018/2/layout/IconVerticalSolidList"/>
    <dgm:cxn modelId="{88C2EA4D-E709-451E-99D8-C18C0D77E08A}" type="presParOf" srcId="{1EDF87DF-40FE-49F6-8876-FEC41A92D381}" destId="{A0634ADA-CF3C-48E1-9FAA-84C1040C4421}" srcOrd="1" destOrd="0" presId="urn:microsoft.com/office/officeart/2018/2/layout/IconVerticalSolidList"/>
    <dgm:cxn modelId="{A6414DF2-9FD7-4CA8-9259-4CD617361339}" type="presParOf" srcId="{1EDF87DF-40FE-49F6-8876-FEC41A92D381}" destId="{0B24A68E-9AC7-4F23-9489-0D12FB028A56}" srcOrd="2" destOrd="0" presId="urn:microsoft.com/office/officeart/2018/2/layout/IconVerticalSolidList"/>
    <dgm:cxn modelId="{BFE86967-9D35-4EC6-972F-39CACF78615A}" type="presParOf" srcId="{1EDF87DF-40FE-49F6-8876-FEC41A92D381}" destId="{A4DF3456-A485-4D64-B5BF-519813EE834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637978-5B47-4FBF-AFE1-0F596C7A391F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686C5A8-D3AA-4498-B9A0-FF531BAD1268}">
      <dgm:prSet/>
      <dgm:spPr/>
      <dgm:t>
        <a:bodyPr/>
        <a:lstStyle/>
        <a:p>
          <a:r>
            <a:rPr lang="en-US" dirty="0" err="1"/>
            <a:t>Docentes</a:t>
          </a:r>
          <a:r>
            <a:rPr lang="en-US" dirty="0"/>
            <a:t> </a:t>
          </a:r>
          <a:r>
            <a:rPr lang="en-US" dirty="0" err="1"/>
            <a:t>conhecedores</a:t>
          </a:r>
          <a:r>
            <a:rPr lang="en-US" dirty="0"/>
            <a:t> e </a:t>
          </a:r>
          <a:r>
            <a:rPr lang="en-US" dirty="0" err="1"/>
            <a:t>estáveis</a:t>
          </a:r>
          <a:endParaRPr lang="en-US" dirty="0"/>
        </a:p>
      </dgm:t>
    </dgm:pt>
    <dgm:pt modelId="{10EE0E24-8D02-4A91-B32A-39D71823FF19}" type="parTrans" cxnId="{23216835-F276-409F-8597-6EE6362BB8AF}">
      <dgm:prSet/>
      <dgm:spPr/>
      <dgm:t>
        <a:bodyPr/>
        <a:lstStyle/>
        <a:p>
          <a:endParaRPr lang="en-US"/>
        </a:p>
      </dgm:t>
    </dgm:pt>
    <dgm:pt modelId="{45ACF3AD-FA68-4783-912F-F3CD5D0DC26E}" type="sibTrans" cxnId="{23216835-F276-409F-8597-6EE6362BB8AF}">
      <dgm:prSet/>
      <dgm:spPr/>
      <dgm:t>
        <a:bodyPr/>
        <a:lstStyle/>
        <a:p>
          <a:endParaRPr lang="en-US"/>
        </a:p>
      </dgm:t>
    </dgm:pt>
    <dgm:pt modelId="{7695E718-0CA5-40D7-8532-1A788D0483CB}">
      <dgm:prSet/>
      <dgm:spPr/>
      <dgm:t>
        <a:bodyPr/>
        <a:lstStyle/>
        <a:p>
          <a:r>
            <a:rPr lang="en-US" dirty="0" err="1"/>
            <a:t>Envolvimento</a:t>
          </a:r>
          <a:r>
            <a:rPr lang="en-US" dirty="0"/>
            <a:t> parental </a:t>
          </a:r>
          <a:r>
            <a:rPr lang="en-US" dirty="0" err="1"/>
            <a:t>qualificado</a:t>
          </a:r>
          <a:endParaRPr lang="en-US" dirty="0"/>
        </a:p>
      </dgm:t>
    </dgm:pt>
    <dgm:pt modelId="{1D347A89-EAD0-409F-8A80-9EE5F572685D}" type="parTrans" cxnId="{2541112F-2536-44D7-9FB7-087D167EAA08}">
      <dgm:prSet/>
      <dgm:spPr/>
      <dgm:t>
        <a:bodyPr/>
        <a:lstStyle/>
        <a:p>
          <a:endParaRPr lang="en-US"/>
        </a:p>
      </dgm:t>
    </dgm:pt>
    <dgm:pt modelId="{BE567D14-4CF1-47BB-A276-1B7CD8F56683}" type="sibTrans" cxnId="{2541112F-2536-44D7-9FB7-087D167EAA08}">
      <dgm:prSet/>
      <dgm:spPr/>
      <dgm:t>
        <a:bodyPr/>
        <a:lstStyle/>
        <a:p>
          <a:endParaRPr lang="en-US"/>
        </a:p>
      </dgm:t>
    </dgm:pt>
    <dgm:pt modelId="{66F821EC-48F9-4BAF-9C69-B5B4C9675830}">
      <dgm:prSet/>
      <dgm:spPr/>
      <dgm:t>
        <a:bodyPr/>
        <a:lstStyle/>
        <a:p>
          <a:r>
            <a:rPr lang="en-US" dirty="0" err="1"/>
            <a:t>Recursos</a:t>
          </a:r>
          <a:r>
            <a:rPr lang="en-US" dirty="0"/>
            <a:t> </a:t>
          </a:r>
          <a:r>
            <a:rPr lang="en-US" dirty="0" err="1"/>
            <a:t>tecnológicos</a:t>
          </a:r>
          <a:r>
            <a:rPr lang="en-US" dirty="0"/>
            <a:t> e boas </a:t>
          </a:r>
          <a:r>
            <a:rPr lang="en-US" dirty="0" err="1"/>
            <a:t>condições</a:t>
          </a:r>
          <a:endParaRPr lang="en-US" dirty="0"/>
        </a:p>
      </dgm:t>
    </dgm:pt>
    <dgm:pt modelId="{CE375524-F031-446B-A913-F73B26C954D9}" type="parTrans" cxnId="{95813FEA-F379-4066-8D8C-F1F35F901F7F}">
      <dgm:prSet/>
      <dgm:spPr/>
      <dgm:t>
        <a:bodyPr/>
        <a:lstStyle/>
        <a:p>
          <a:endParaRPr lang="en-US"/>
        </a:p>
      </dgm:t>
    </dgm:pt>
    <dgm:pt modelId="{A89C858F-3989-48C4-8A9E-AB74F04D87CF}" type="sibTrans" cxnId="{95813FEA-F379-4066-8D8C-F1F35F901F7F}">
      <dgm:prSet/>
      <dgm:spPr/>
      <dgm:t>
        <a:bodyPr/>
        <a:lstStyle/>
        <a:p>
          <a:endParaRPr lang="en-US"/>
        </a:p>
      </dgm:t>
    </dgm:pt>
    <dgm:pt modelId="{6D1A8F31-3154-4684-882D-96AD824AA10C}">
      <dgm:prSet/>
      <dgm:spPr/>
      <dgm:t>
        <a:bodyPr/>
        <a:lstStyle/>
        <a:p>
          <a:r>
            <a:rPr lang="en-US" dirty="0" err="1"/>
            <a:t>Diversidade</a:t>
          </a:r>
          <a:r>
            <a:rPr lang="en-US" dirty="0"/>
            <a:t> de </a:t>
          </a:r>
          <a:r>
            <a:rPr lang="en-US" dirty="0" err="1"/>
            <a:t>projetos</a:t>
          </a:r>
          <a:r>
            <a:rPr lang="en-US" dirty="0"/>
            <a:t> </a:t>
          </a:r>
          <a:r>
            <a:rPr lang="en-US" dirty="0" err="1"/>
            <a:t>educativos</a:t>
          </a:r>
          <a:endParaRPr lang="en-US" dirty="0"/>
        </a:p>
      </dgm:t>
    </dgm:pt>
    <dgm:pt modelId="{E5784FF0-77D5-4382-9500-9A32F74BCDB4}" type="parTrans" cxnId="{0841C460-E91F-457D-926D-C8F1A27FFF63}">
      <dgm:prSet/>
      <dgm:spPr/>
      <dgm:t>
        <a:bodyPr/>
        <a:lstStyle/>
        <a:p>
          <a:endParaRPr lang="en-US"/>
        </a:p>
      </dgm:t>
    </dgm:pt>
    <dgm:pt modelId="{1613D6BA-DFE0-4B57-8DA7-140BDB1CC345}" type="sibTrans" cxnId="{0841C460-E91F-457D-926D-C8F1A27FFF63}">
      <dgm:prSet/>
      <dgm:spPr/>
      <dgm:t>
        <a:bodyPr/>
        <a:lstStyle/>
        <a:p>
          <a:endParaRPr lang="en-US"/>
        </a:p>
      </dgm:t>
    </dgm:pt>
    <dgm:pt modelId="{BD639076-63F3-4DEC-8E52-D836870A65FF}" type="pres">
      <dgm:prSet presAssocID="{00637978-5B47-4FBF-AFE1-0F596C7A391F}" presName="matrix" presStyleCnt="0">
        <dgm:presLayoutVars>
          <dgm:chMax val="1"/>
          <dgm:dir/>
          <dgm:resizeHandles val="exact"/>
        </dgm:presLayoutVars>
      </dgm:prSet>
      <dgm:spPr/>
    </dgm:pt>
    <dgm:pt modelId="{84F738F5-1A5C-4D37-9A59-4AFEB240CE22}" type="pres">
      <dgm:prSet presAssocID="{00637978-5B47-4FBF-AFE1-0F596C7A391F}" presName="diamond" presStyleLbl="bgShp" presStyleIdx="0" presStyleCnt="1"/>
      <dgm:spPr/>
    </dgm:pt>
    <dgm:pt modelId="{30B59DD5-22A8-468D-A62A-808A6759DA70}" type="pres">
      <dgm:prSet presAssocID="{00637978-5B47-4FBF-AFE1-0F596C7A391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C78A338-86C2-4103-93C4-D074402AC046}" type="pres">
      <dgm:prSet presAssocID="{00637978-5B47-4FBF-AFE1-0F596C7A391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82470F2-E0AC-4FD3-A026-8B90311C0033}" type="pres">
      <dgm:prSet presAssocID="{00637978-5B47-4FBF-AFE1-0F596C7A391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10313C1-F59B-463F-AB6A-169D09ED7E7C}" type="pres">
      <dgm:prSet presAssocID="{00637978-5B47-4FBF-AFE1-0F596C7A391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541112F-2536-44D7-9FB7-087D167EAA08}" srcId="{00637978-5B47-4FBF-AFE1-0F596C7A391F}" destId="{7695E718-0CA5-40D7-8532-1A788D0483CB}" srcOrd="1" destOrd="0" parTransId="{1D347A89-EAD0-409F-8A80-9EE5F572685D}" sibTransId="{BE567D14-4CF1-47BB-A276-1B7CD8F56683}"/>
    <dgm:cxn modelId="{23216835-F276-409F-8597-6EE6362BB8AF}" srcId="{00637978-5B47-4FBF-AFE1-0F596C7A391F}" destId="{C686C5A8-D3AA-4498-B9A0-FF531BAD1268}" srcOrd="0" destOrd="0" parTransId="{10EE0E24-8D02-4A91-B32A-39D71823FF19}" sibTransId="{45ACF3AD-FA68-4783-912F-F3CD5D0DC26E}"/>
    <dgm:cxn modelId="{B8884A5C-813C-4FD8-99BD-8C96DEE406A0}" type="presOf" srcId="{00637978-5B47-4FBF-AFE1-0F596C7A391F}" destId="{BD639076-63F3-4DEC-8E52-D836870A65FF}" srcOrd="0" destOrd="0" presId="urn:microsoft.com/office/officeart/2005/8/layout/matrix3"/>
    <dgm:cxn modelId="{0841C460-E91F-457D-926D-C8F1A27FFF63}" srcId="{00637978-5B47-4FBF-AFE1-0F596C7A391F}" destId="{6D1A8F31-3154-4684-882D-96AD824AA10C}" srcOrd="3" destOrd="0" parTransId="{E5784FF0-77D5-4382-9500-9A32F74BCDB4}" sibTransId="{1613D6BA-DFE0-4B57-8DA7-140BDB1CC345}"/>
    <dgm:cxn modelId="{5019A962-910E-42C6-9590-72446A5B1521}" type="presOf" srcId="{66F821EC-48F9-4BAF-9C69-B5B4C9675830}" destId="{982470F2-E0AC-4FD3-A026-8B90311C0033}" srcOrd="0" destOrd="0" presId="urn:microsoft.com/office/officeart/2005/8/layout/matrix3"/>
    <dgm:cxn modelId="{21355149-8B1F-4F9B-8CA9-C6CDFB10A6EB}" type="presOf" srcId="{6D1A8F31-3154-4684-882D-96AD824AA10C}" destId="{910313C1-F59B-463F-AB6A-169D09ED7E7C}" srcOrd="0" destOrd="0" presId="urn:microsoft.com/office/officeart/2005/8/layout/matrix3"/>
    <dgm:cxn modelId="{E753EE4D-7B72-4D80-B072-FFC7B38DDB82}" type="presOf" srcId="{7695E718-0CA5-40D7-8532-1A788D0483CB}" destId="{4C78A338-86C2-4103-93C4-D074402AC046}" srcOrd="0" destOrd="0" presId="urn:microsoft.com/office/officeart/2005/8/layout/matrix3"/>
    <dgm:cxn modelId="{864A62A6-E374-4A1E-8B00-D7E8C74BBF87}" type="presOf" srcId="{C686C5A8-D3AA-4498-B9A0-FF531BAD1268}" destId="{30B59DD5-22A8-468D-A62A-808A6759DA70}" srcOrd="0" destOrd="0" presId="urn:microsoft.com/office/officeart/2005/8/layout/matrix3"/>
    <dgm:cxn modelId="{95813FEA-F379-4066-8D8C-F1F35F901F7F}" srcId="{00637978-5B47-4FBF-AFE1-0F596C7A391F}" destId="{66F821EC-48F9-4BAF-9C69-B5B4C9675830}" srcOrd="2" destOrd="0" parTransId="{CE375524-F031-446B-A913-F73B26C954D9}" sibTransId="{A89C858F-3989-48C4-8A9E-AB74F04D87CF}"/>
    <dgm:cxn modelId="{BB0818C2-CF49-4AF5-AA64-8D03487F703C}" type="presParOf" srcId="{BD639076-63F3-4DEC-8E52-D836870A65FF}" destId="{84F738F5-1A5C-4D37-9A59-4AFEB240CE22}" srcOrd="0" destOrd="0" presId="urn:microsoft.com/office/officeart/2005/8/layout/matrix3"/>
    <dgm:cxn modelId="{0C4F8F1D-C6D3-41E1-82DF-27D33851B9A6}" type="presParOf" srcId="{BD639076-63F3-4DEC-8E52-D836870A65FF}" destId="{30B59DD5-22A8-468D-A62A-808A6759DA70}" srcOrd="1" destOrd="0" presId="urn:microsoft.com/office/officeart/2005/8/layout/matrix3"/>
    <dgm:cxn modelId="{CB7FA2E2-956E-4955-B3F4-B1F734F7C49A}" type="presParOf" srcId="{BD639076-63F3-4DEC-8E52-D836870A65FF}" destId="{4C78A338-86C2-4103-93C4-D074402AC046}" srcOrd="2" destOrd="0" presId="urn:microsoft.com/office/officeart/2005/8/layout/matrix3"/>
    <dgm:cxn modelId="{6EB9857B-48A8-4951-9D33-5FA1FC6B83E4}" type="presParOf" srcId="{BD639076-63F3-4DEC-8E52-D836870A65FF}" destId="{982470F2-E0AC-4FD3-A026-8B90311C0033}" srcOrd="3" destOrd="0" presId="urn:microsoft.com/office/officeart/2005/8/layout/matrix3"/>
    <dgm:cxn modelId="{0162E5D6-2D56-4C1A-A7CE-1148F6A7CDCB}" type="presParOf" srcId="{BD639076-63F3-4DEC-8E52-D836870A65FF}" destId="{910313C1-F59B-463F-AB6A-169D09ED7E7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A1EBE9-D85D-4E9E-89C5-F981175A8A3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DC67B34-73F5-4792-87C5-1368EB38BFFE}">
      <dgm:prSet/>
      <dgm:spPr/>
      <dgm:t>
        <a:bodyPr/>
        <a:lstStyle/>
        <a:p>
          <a:pPr algn="ctr"/>
          <a:r>
            <a:rPr lang="en-US" b="1" dirty="0" err="1"/>
            <a:t>Clubes</a:t>
          </a:r>
          <a:r>
            <a:rPr lang="en-US" b="1" dirty="0"/>
            <a:t>: </a:t>
          </a:r>
          <a:br>
            <a:rPr lang="en-US" dirty="0"/>
          </a:br>
          <a:r>
            <a:rPr lang="en-US" dirty="0"/>
            <a:t>Teatro, Música, </a:t>
          </a:r>
          <a:r>
            <a:rPr lang="en-US" dirty="0" err="1"/>
            <a:t>Emoções</a:t>
          </a:r>
          <a:r>
            <a:rPr lang="en-US" dirty="0"/>
            <a:t>, Oceano</a:t>
          </a:r>
        </a:p>
      </dgm:t>
    </dgm:pt>
    <dgm:pt modelId="{EAD037E6-6AF2-4544-863A-285CA6E3648A}" type="parTrans" cxnId="{1882A351-2448-4B53-B191-F2987356EA30}">
      <dgm:prSet/>
      <dgm:spPr/>
      <dgm:t>
        <a:bodyPr/>
        <a:lstStyle/>
        <a:p>
          <a:endParaRPr lang="en-US"/>
        </a:p>
      </dgm:t>
    </dgm:pt>
    <dgm:pt modelId="{9817B9FF-F4E4-4DFC-8607-844C5AD4D631}" type="sibTrans" cxnId="{1882A351-2448-4B53-B191-F2987356EA30}">
      <dgm:prSet/>
      <dgm:spPr/>
      <dgm:t>
        <a:bodyPr/>
        <a:lstStyle/>
        <a:p>
          <a:endParaRPr lang="en-US"/>
        </a:p>
      </dgm:t>
    </dgm:pt>
    <dgm:pt modelId="{FB1E1297-0C6B-489F-84F3-246CC729B896}">
      <dgm:prSet/>
      <dgm:spPr/>
      <dgm:t>
        <a:bodyPr/>
        <a:lstStyle/>
        <a:p>
          <a:pPr algn="ctr"/>
          <a:r>
            <a:rPr lang="en-US" b="1" dirty="0" err="1"/>
            <a:t>Projetos</a:t>
          </a:r>
          <a:r>
            <a:rPr lang="en-US" b="1" dirty="0"/>
            <a:t>: </a:t>
          </a:r>
          <a:br>
            <a:rPr lang="en-US" dirty="0"/>
          </a:br>
          <a:r>
            <a:rPr lang="en-US" dirty="0"/>
            <a:t>Escola Azul, Erasmus+, Brigada </a:t>
          </a:r>
          <a:r>
            <a:rPr lang="en-US" dirty="0" err="1"/>
            <a:t>AntiBriga</a:t>
          </a:r>
          <a:endParaRPr lang="en-US" dirty="0"/>
        </a:p>
      </dgm:t>
    </dgm:pt>
    <dgm:pt modelId="{46FF62BA-2B97-43BD-885D-683C46827A54}" type="parTrans" cxnId="{BD98EB78-2BE8-41CB-BACF-387467A5CC57}">
      <dgm:prSet/>
      <dgm:spPr/>
      <dgm:t>
        <a:bodyPr/>
        <a:lstStyle/>
        <a:p>
          <a:endParaRPr lang="en-US"/>
        </a:p>
      </dgm:t>
    </dgm:pt>
    <dgm:pt modelId="{CA693227-969D-483F-8688-93CB8518EBAE}" type="sibTrans" cxnId="{BD98EB78-2BE8-41CB-BACF-387467A5CC57}">
      <dgm:prSet/>
      <dgm:spPr/>
      <dgm:t>
        <a:bodyPr/>
        <a:lstStyle/>
        <a:p>
          <a:endParaRPr lang="en-US"/>
        </a:p>
      </dgm:t>
    </dgm:pt>
    <dgm:pt modelId="{BC636909-98B8-4D1B-97E7-2E33192CA2EF}">
      <dgm:prSet/>
      <dgm:spPr/>
      <dgm:t>
        <a:bodyPr/>
        <a:lstStyle/>
        <a:p>
          <a:pPr algn="ctr"/>
          <a:r>
            <a:rPr lang="en-US" b="1" dirty="0" err="1"/>
            <a:t>Atividades</a:t>
          </a:r>
          <a:r>
            <a:rPr lang="en-US" b="1" dirty="0"/>
            <a:t>: </a:t>
          </a:r>
          <a:br>
            <a:rPr lang="en-US" dirty="0"/>
          </a:br>
          <a:r>
            <a:rPr lang="en-US" dirty="0"/>
            <a:t>Semana das Artes, </a:t>
          </a:r>
          <a:r>
            <a:rPr lang="en-US" dirty="0" err="1"/>
            <a:t>Visitas</a:t>
          </a:r>
          <a:r>
            <a:rPr lang="en-US" dirty="0"/>
            <a:t>, </a:t>
          </a:r>
          <a:r>
            <a:rPr lang="en-US" dirty="0" err="1"/>
            <a:t>Natação</a:t>
          </a:r>
          <a:endParaRPr lang="en-US" dirty="0"/>
        </a:p>
      </dgm:t>
    </dgm:pt>
    <dgm:pt modelId="{5E0229FD-06E8-431F-9881-8CDC7B530AA8}" type="parTrans" cxnId="{5CCA6E3C-639B-48BB-ABD9-E4B7EC769455}">
      <dgm:prSet/>
      <dgm:spPr/>
      <dgm:t>
        <a:bodyPr/>
        <a:lstStyle/>
        <a:p>
          <a:endParaRPr lang="en-US"/>
        </a:p>
      </dgm:t>
    </dgm:pt>
    <dgm:pt modelId="{2D29B5A4-DAC5-4E7D-808E-533285D3E853}" type="sibTrans" cxnId="{5CCA6E3C-639B-48BB-ABD9-E4B7EC769455}">
      <dgm:prSet/>
      <dgm:spPr/>
      <dgm:t>
        <a:bodyPr/>
        <a:lstStyle/>
        <a:p>
          <a:endParaRPr lang="en-US"/>
        </a:p>
      </dgm:t>
    </dgm:pt>
    <dgm:pt modelId="{CC36592B-D996-474A-A404-951476CD5ACD}" type="pres">
      <dgm:prSet presAssocID="{07A1EBE9-D85D-4E9E-89C5-F981175A8A3F}" presName="linear" presStyleCnt="0">
        <dgm:presLayoutVars>
          <dgm:animLvl val="lvl"/>
          <dgm:resizeHandles val="exact"/>
        </dgm:presLayoutVars>
      </dgm:prSet>
      <dgm:spPr/>
    </dgm:pt>
    <dgm:pt modelId="{D3D8EFF6-EC18-4F06-8B02-1CEC34459CEA}" type="pres">
      <dgm:prSet presAssocID="{EDC67B34-73F5-4792-87C5-1368EB38BFF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761CAFB-3992-424F-B8D4-72BB9BB1E151}" type="pres">
      <dgm:prSet presAssocID="{9817B9FF-F4E4-4DFC-8607-844C5AD4D631}" presName="spacer" presStyleCnt="0"/>
      <dgm:spPr/>
    </dgm:pt>
    <dgm:pt modelId="{8FA2E6C1-881A-46CA-9CDA-A3BE8EA6AD72}" type="pres">
      <dgm:prSet presAssocID="{FB1E1297-0C6B-489F-84F3-246CC729B89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49121C5-79C4-475C-A622-5B854593B043}" type="pres">
      <dgm:prSet presAssocID="{CA693227-969D-483F-8688-93CB8518EBAE}" presName="spacer" presStyleCnt="0"/>
      <dgm:spPr/>
    </dgm:pt>
    <dgm:pt modelId="{22B9D046-4EF3-48D3-B0E8-FDC150429E3E}" type="pres">
      <dgm:prSet presAssocID="{BC636909-98B8-4D1B-97E7-2E33192CA2E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CCA6E3C-639B-48BB-ABD9-E4B7EC769455}" srcId="{07A1EBE9-D85D-4E9E-89C5-F981175A8A3F}" destId="{BC636909-98B8-4D1B-97E7-2E33192CA2EF}" srcOrd="2" destOrd="0" parTransId="{5E0229FD-06E8-431F-9881-8CDC7B530AA8}" sibTransId="{2D29B5A4-DAC5-4E7D-808E-533285D3E853}"/>
    <dgm:cxn modelId="{1882A351-2448-4B53-B191-F2987356EA30}" srcId="{07A1EBE9-D85D-4E9E-89C5-F981175A8A3F}" destId="{EDC67B34-73F5-4792-87C5-1368EB38BFFE}" srcOrd="0" destOrd="0" parTransId="{EAD037E6-6AF2-4544-863A-285CA6E3648A}" sibTransId="{9817B9FF-F4E4-4DFC-8607-844C5AD4D631}"/>
    <dgm:cxn modelId="{BD98EB78-2BE8-41CB-BACF-387467A5CC57}" srcId="{07A1EBE9-D85D-4E9E-89C5-F981175A8A3F}" destId="{FB1E1297-0C6B-489F-84F3-246CC729B896}" srcOrd="1" destOrd="0" parTransId="{46FF62BA-2B97-43BD-885D-683C46827A54}" sibTransId="{CA693227-969D-483F-8688-93CB8518EBAE}"/>
    <dgm:cxn modelId="{420EAE59-2D12-405A-BFDA-EE9E6CC09471}" type="presOf" srcId="{07A1EBE9-D85D-4E9E-89C5-F981175A8A3F}" destId="{CC36592B-D996-474A-A404-951476CD5ACD}" srcOrd="0" destOrd="0" presId="urn:microsoft.com/office/officeart/2005/8/layout/vList2"/>
    <dgm:cxn modelId="{27FE7492-FD42-4F45-960B-3FA8F4EF3EE3}" type="presOf" srcId="{BC636909-98B8-4D1B-97E7-2E33192CA2EF}" destId="{22B9D046-4EF3-48D3-B0E8-FDC150429E3E}" srcOrd="0" destOrd="0" presId="urn:microsoft.com/office/officeart/2005/8/layout/vList2"/>
    <dgm:cxn modelId="{6B39D0A2-BAAB-41AD-8C7D-A7CA743E7679}" type="presOf" srcId="{FB1E1297-0C6B-489F-84F3-246CC729B896}" destId="{8FA2E6C1-881A-46CA-9CDA-A3BE8EA6AD72}" srcOrd="0" destOrd="0" presId="urn:microsoft.com/office/officeart/2005/8/layout/vList2"/>
    <dgm:cxn modelId="{6F3854C5-0915-4935-9774-67B4D6E60711}" type="presOf" srcId="{EDC67B34-73F5-4792-87C5-1368EB38BFFE}" destId="{D3D8EFF6-EC18-4F06-8B02-1CEC34459CEA}" srcOrd="0" destOrd="0" presId="urn:microsoft.com/office/officeart/2005/8/layout/vList2"/>
    <dgm:cxn modelId="{EE9C4616-80F3-460B-B084-4FCF2455CA0C}" type="presParOf" srcId="{CC36592B-D996-474A-A404-951476CD5ACD}" destId="{D3D8EFF6-EC18-4F06-8B02-1CEC34459CEA}" srcOrd="0" destOrd="0" presId="urn:microsoft.com/office/officeart/2005/8/layout/vList2"/>
    <dgm:cxn modelId="{668C8398-9783-4AA7-92C1-CA26054BA47D}" type="presParOf" srcId="{CC36592B-D996-474A-A404-951476CD5ACD}" destId="{3761CAFB-3992-424F-B8D4-72BB9BB1E151}" srcOrd="1" destOrd="0" presId="urn:microsoft.com/office/officeart/2005/8/layout/vList2"/>
    <dgm:cxn modelId="{519A903A-92E0-4422-A087-762609170B07}" type="presParOf" srcId="{CC36592B-D996-474A-A404-951476CD5ACD}" destId="{8FA2E6C1-881A-46CA-9CDA-A3BE8EA6AD72}" srcOrd="2" destOrd="0" presId="urn:microsoft.com/office/officeart/2005/8/layout/vList2"/>
    <dgm:cxn modelId="{E879E6F9-AEE5-4396-8E3B-E476C3A9C550}" type="presParOf" srcId="{CC36592B-D996-474A-A404-951476CD5ACD}" destId="{C49121C5-79C4-475C-A622-5B854593B043}" srcOrd="3" destOrd="0" presId="urn:microsoft.com/office/officeart/2005/8/layout/vList2"/>
    <dgm:cxn modelId="{BED8941F-DD87-4DA8-9CF3-3A6CB394698D}" type="presParOf" srcId="{CC36592B-D996-474A-A404-951476CD5ACD}" destId="{22B9D046-4EF3-48D3-B0E8-FDC150429E3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DC8A7B-8531-44EE-B502-BF5CCC19A5C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25FDF24-034B-40AA-9CEA-2314E7A1CC0B}">
      <dgm:prSet/>
      <dgm:spPr/>
      <dgm:t>
        <a:bodyPr/>
        <a:lstStyle/>
        <a:p>
          <a:pPr algn="ctr"/>
          <a:r>
            <a:rPr lang="en-US" dirty="0"/>
            <a:t>Alta </a:t>
          </a:r>
          <a:r>
            <a:rPr lang="en-US" dirty="0" err="1"/>
            <a:t>satisfação</a:t>
          </a:r>
          <a:r>
            <a:rPr lang="en-US" dirty="0"/>
            <a:t> da </a:t>
          </a:r>
          <a:r>
            <a:rPr lang="en-US" dirty="0" err="1"/>
            <a:t>comunidade</a:t>
          </a:r>
          <a:r>
            <a:rPr lang="en-US" dirty="0"/>
            <a:t> </a:t>
          </a:r>
          <a:r>
            <a:rPr lang="en-US" dirty="0" err="1"/>
            <a:t>educativa</a:t>
          </a:r>
          <a:endParaRPr lang="en-US" dirty="0"/>
        </a:p>
      </dgm:t>
    </dgm:pt>
    <dgm:pt modelId="{5B011C01-67F7-40F9-8711-379B0B2668C9}" type="parTrans" cxnId="{E8EE2587-9FCC-43D2-898D-C33901C0F952}">
      <dgm:prSet/>
      <dgm:spPr/>
      <dgm:t>
        <a:bodyPr/>
        <a:lstStyle/>
        <a:p>
          <a:endParaRPr lang="en-US"/>
        </a:p>
      </dgm:t>
    </dgm:pt>
    <dgm:pt modelId="{E7E55565-A2A7-4C68-96DA-FC05B019B92C}" type="sibTrans" cxnId="{E8EE2587-9FCC-43D2-898D-C33901C0F952}">
      <dgm:prSet/>
      <dgm:spPr/>
      <dgm:t>
        <a:bodyPr/>
        <a:lstStyle/>
        <a:p>
          <a:endParaRPr lang="en-US"/>
        </a:p>
      </dgm:t>
    </dgm:pt>
    <dgm:pt modelId="{02FA09E4-C04D-436D-BECE-119C0D8B6AA6}">
      <dgm:prSet/>
      <dgm:spPr/>
      <dgm:t>
        <a:bodyPr/>
        <a:lstStyle/>
        <a:p>
          <a:pPr algn="ctr"/>
          <a:r>
            <a:rPr lang="en-US" dirty="0" err="1"/>
            <a:t>Melhoria</a:t>
          </a:r>
          <a:r>
            <a:rPr lang="en-US" dirty="0"/>
            <a:t> </a:t>
          </a:r>
          <a:r>
            <a:rPr lang="en-US" dirty="0" err="1"/>
            <a:t>contínua</a:t>
          </a:r>
          <a:r>
            <a:rPr lang="en-US" dirty="0"/>
            <a:t> das </a:t>
          </a:r>
          <a:r>
            <a:rPr lang="en-US" dirty="0" err="1"/>
            <a:t>práticas</a:t>
          </a:r>
          <a:endParaRPr lang="en-US" dirty="0"/>
        </a:p>
      </dgm:t>
    </dgm:pt>
    <dgm:pt modelId="{A14AD440-FC0A-42FA-B781-8D63A56FD95F}" type="parTrans" cxnId="{3CED52F1-115D-4C86-ACD9-DEF940B94D93}">
      <dgm:prSet/>
      <dgm:spPr/>
      <dgm:t>
        <a:bodyPr/>
        <a:lstStyle/>
        <a:p>
          <a:endParaRPr lang="en-US"/>
        </a:p>
      </dgm:t>
    </dgm:pt>
    <dgm:pt modelId="{811850F0-DC92-4319-9AB8-A2642EBB1713}" type="sibTrans" cxnId="{3CED52F1-115D-4C86-ACD9-DEF940B94D93}">
      <dgm:prSet/>
      <dgm:spPr/>
      <dgm:t>
        <a:bodyPr/>
        <a:lstStyle/>
        <a:p>
          <a:endParaRPr lang="en-US"/>
        </a:p>
      </dgm:t>
    </dgm:pt>
    <dgm:pt modelId="{4A23D258-6677-49FC-93A0-5F01298D79DA}">
      <dgm:prSet/>
      <dgm:spPr/>
      <dgm:t>
        <a:bodyPr/>
        <a:lstStyle/>
        <a:p>
          <a:pPr algn="ctr"/>
          <a:r>
            <a:rPr lang="en-US" dirty="0" err="1"/>
            <a:t>Reconhecimento</a:t>
          </a:r>
          <a:r>
            <a:rPr lang="en-US" dirty="0"/>
            <a:t> social </a:t>
          </a:r>
          <a:r>
            <a:rPr lang="en-US" dirty="0" err="1"/>
            <a:t>crescente</a:t>
          </a:r>
          <a:endParaRPr lang="en-US" dirty="0"/>
        </a:p>
      </dgm:t>
    </dgm:pt>
    <dgm:pt modelId="{AB36C34C-BE36-4959-8829-0BEFF1181EF7}" type="parTrans" cxnId="{4B1B3849-0288-4180-B264-FEDF0B1D041D}">
      <dgm:prSet/>
      <dgm:spPr/>
      <dgm:t>
        <a:bodyPr/>
        <a:lstStyle/>
        <a:p>
          <a:endParaRPr lang="en-US"/>
        </a:p>
      </dgm:t>
    </dgm:pt>
    <dgm:pt modelId="{2642CF98-C00A-448C-8DE7-35194B1EC0EF}" type="sibTrans" cxnId="{4B1B3849-0288-4180-B264-FEDF0B1D041D}">
      <dgm:prSet/>
      <dgm:spPr/>
      <dgm:t>
        <a:bodyPr/>
        <a:lstStyle/>
        <a:p>
          <a:endParaRPr lang="en-US"/>
        </a:p>
      </dgm:t>
    </dgm:pt>
    <dgm:pt modelId="{6270252F-8D0C-4D8C-A9A1-ECF4B71D361A}" type="pres">
      <dgm:prSet presAssocID="{0ADC8A7B-8531-44EE-B502-BF5CCC19A5CB}" presName="linear" presStyleCnt="0">
        <dgm:presLayoutVars>
          <dgm:animLvl val="lvl"/>
          <dgm:resizeHandles val="exact"/>
        </dgm:presLayoutVars>
      </dgm:prSet>
      <dgm:spPr/>
    </dgm:pt>
    <dgm:pt modelId="{4520B107-69A1-49CB-8636-A7BBA9696364}" type="pres">
      <dgm:prSet presAssocID="{325FDF24-034B-40AA-9CEA-2314E7A1CC0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A359B85-1F5B-4C5E-9E22-50464BF4DCEE}" type="pres">
      <dgm:prSet presAssocID="{E7E55565-A2A7-4C68-96DA-FC05B019B92C}" presName="spacer" presStyleCnt="0"/>
      <dgm:spPr/>
    </dgm:pt>
    <dgm:pt modelId="{F076CCF6-BE58-46D7-981D-8D0CB98AA1DB}" type="pres">
      <dgm:prSet presAssocID="{02FA09E4-C04D-436D-BECE-119C0D8B6AA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378BA0D-AC63-4AA7-8882-0C6CF8049B08}" type="pres">
      <dgm:prSet presAssocID="{811850F0-DC92-4319-9AB8-A2642EBB1713}" presName="spacer" presStyleCnt="0"/>
      <dgm:spPr/>
    </dgm:pt>
    <dgm:pt modelId="{1D22CA8F-F442-4008-9FF0-B1DA8B296559}" type="pres">
      <dgm:prSet presAssocID="{4A23D258-6677-49FC-93A0-5F01298D79D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934A128-AB6A-4988-8274-1DB0485E84F3}" type="presOf" srcId="{0ADC8A7B-8531-44EE-B502-BF5CCC19A5CB}" destId="{6270252F-8D0C-4D8C-A9A1-ECF4B71D361A}" srcOrd="0" destOrd="0" presId="urn:microsoft.com/office/officeart/2005/8/layout/vList2"/>
    <dgm:cxn modelId="{292EE431-F1C7-4BD3-81ED-593BFF3A9D84}" type="presOf" srcId="{02FA09E4-C04D-436D-BECE-119C0D8B6AA6}" destId="{F076CCF6-BE58-46D7-981D-8D0CB98AA1DB}" srcOrd="0" destOrd="0" presId="urn:microsoft.com/office/officeart/2005/8/layout/vList2"/>
    <dgm:cxn modelId="{2E9B2369-6D98-442B-9FE8-31E441F4354C}" type="presOf" srcId="{4A23D258-6677-49FC-93A0-5F01298D79DA}" destId="{1D22CA8F-F442-4008-9FF0-B1DA8B296559}" srcOrd="0" destOrd="0" presId="urn:microsoft.com/office/officeart/2005/8/layout/vList2"/>
    <dgm:cxn modelId="{4B1B3849-0288-4180-B264-FEDF0B1D041D}" srcId="{0ADC8A7B-8531-44EE-B502-BF5CCC19A5CB}" destId="{4A23D258-6677-49FC-93A0-5F01298D79DA}" srcOrd="2" destOrd="0" parTransId="{AB36C34C-BE36-4959-8829-0BEFF1181EF7}" sibTransId="{2642CF98-C00A-448C-8DE7-35194B1EC0EF}"/>
    <dgm:cxn modelId="{E8EE2587-9FCC-43D2-898D-C33901C0F952}" srcId="{0ADC8A7B-8531-44EE-B502-BF5CCC19A5CB}" destId="{325FDF24-034B-40AA-9CEA-2314E7A1CC0B}" srcOrd="0" destOrd="0" parTransId="{5B011C01-67F7-40F9-8711-379B0B2668C9}" sibTransId="{E7E55565-A2A7-4C68-96DA-FC05B019B92C}"/>
    <dgm:cxn modelId="{6338FCC0-7419-4A8B-A7FE-C77CAB30825A}" type="presOf" srcId="{325FDF24-034B-40AA-9CEA-2314E7A1CC0B}" destId="{4520B107-69A1-49CB-8636-A7BBA9696364}" srcOrd="0" destOrd="0" presId="urn:microsoft.com/office/officeart/2005/8/layout/vList2"/>
    <dgm:cxn modelId="{3CED52F1-115D-4C86-ACD9-DEF940B94D93}" srcId="{0ADC8A7B-8531-44EE-B502-BF5CCC19A5CB}" destId="{02FA09E4-C04D-436D-BECE-119C0D8B6AA6}" srcOrd="1" destOrd="0" parTransId="{A14AD440-FC0A-42FA-B781-8D63A56FD95F}" sibTransId="{811850F0-DC92-4319-9AB8-A2642EBB1713}"/>
    <dgm:cxn modelId="{784720AC-D970-4F4A-B398-A5AF6E55EE49}" type="presParOf" srcId="{6270252F-8D0C-4D8C-A9A1-ECF4B71D361A}" destId="{4520B107-69A1-49CB-8636-A7BBA9696364}" srcOrd="0" destOrd="0" presId="urn:microsoft.com/office/officeart/2005/8/layout/vList2"/>
    <dgm:cxn modelId="{AAD80199-D473-46DC-9CD0-D01A35551148}" type="presParOf" srcId="{6270252F-8D0C-4D8C-A9A1-ECF4B71D361A}" destId="{EA359B85-1F5B-4C5E-9E22-50464BF4DCEE}" srcOrd="1" destOrd="0" presId="urn:microsoft.com/office/officeart/2005/8/layout/vList2"/>
    <dgm:cxn modelId="{77EDE8A9-9064-4F6F-97B4-75A1DEE0BDF3}" type="presParOf" srcId="{6270252F-8D0C-4D8C-A9A1-ECF4B71D361A}" destId="{F076CCF6-BE58-46D7-981D-8D0CB98AA1DB}" srcOrd="2" destOrd="0" presId="urn:microsoft.com/office/officeart/2005/8/layout/vList2"/>
    <dgm:cxn modelId="{A1A1B02E-6F24-4EFF-A727-1072D75CFE4E}" type="presParOf" srcId="{6270252F-8D0C-4D8C-A9A1-ECF4B71D361A}" destId="{B378BA0D-AC63-4AA7-8882-0C6CF8049B08}" srcOrd="3" destOrd="0" presId="urn:microsoft.com/office/officeart/2005/8/layout/vList2"/>
    <dgm:cxn modelId="{072F1038-0930-432A-97A8-2C9EF51B42E6}" type="presParOf" srcId="{6270252F-8D0C-4D8C-A9A1-ECF4B71D361A}" destId="{1D22CA8F-F442-4008-9FF0-B1DA8B29655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E784D5C-4BE9-461E-8E47-17FEE0E913AF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0524AAE-4D0C-4C3B-A933-3B4BFADC2C65}">
      <dgm:prSet/>
      <dgm:spPr/>
      <dgm:t>
        <a:bodyPr/>
        <a:lstStyle/>
        <a:p>
          <a:r>
            <a:rPr lang="pt-PT" dirty="0"/>
            <a:t>Escola bem organizada e com práticas pedagógicas eficazes</a:t>
          </a:r>
          <a:endParaRPr lang="en-US" dirty="0"/>
        </a:p>
      </dgm:t>
    </dgm:pt>
    <dgm:pt modelId="{B56C73EE-9F4D-4DD5-BA13-0066FAD40568}" type="parTrans" cxnId="{DF0EC237-7E4D-4C03-9348-BCBE95203610}">
      <dgm:prSet/>
      <dgm:spPr/>
      <dgm:t>
        <a:bodyPr/>
        <a:lstStyle/>
        <a:p>
          <a:endParaRPr lang="en-US"/>
        </a:p>
      </dgm:t>
    </dgm:pt>
    <dgm:pt modelId="{763B1508-8E36-4D88-94B9-01BBA121C897}" type="sibTrans" cxnId="{DF0EC237-7E4D-4C03-9348-BCBE95203610}">
      <dgm:prSet/>
      <dgm:spPr/>
      <dgm:t>
        <a:bodyPr/>
        <a:lstStyle/>
        <a:p>
          <a:endParaRPr lang="en-US"/>
        </a:p>
      </dgm:t>
    </dgm:pt>
    <dgm:pt modelId="{2567871A-4303-4045-ABE5-0538048966AB}">
      <dgm:prSet/>
      <dgm:spPr/>
      <dgm:t>
        <a:bodyPr/>
        <a:lstStyle/>
        <a:p>
          <a:r>
            <a:rPr lang="pt-PT" dirty="0"/>
            <a:t>Equipa educativa comprometida e colaborativa</a:t>
          </a:r>
          <a:endParaRPr lang="en-US" dirty="0"/>
        </a:p>
      </dgm:t>
    </dgm:pt>
    <dgm:pt modelId="{C2415C92-D75E-4C64-B42D-EA3540C2F5E0}" type="parTrans" cxnId="{BF86DF5F-294A-4368-8967-FA416B36974B}">
      <dgm:prSet/>
      <dgm:spPr/>
      <dgm:t>
        <a:bodyPr/>
        <a:lstStyle/>
        <a:p>
          <a:endParaRPr lang="en-US"/>
        </a:p>
      </dgm:t>
    </dgm:pt>
    <dgm:pt modelId="{A335ADC7-5A51-4C84-A31F-0279E7DC8AF8}" type="sibTrans" cxnId="{BF86DF5F-294A-4368-8967-FA416B36974B}">
      <dgm:prSet/>
      <dgm:spPr/>
      <dgm:t>
        <a:bodyPr/>
        <a:lstStyle/>
        <a:p>
          <a:endParaRPr lang="en-US"/>
        </a:p>
      </dgm:t>
    </dgm:pt>
    <dgm:pt modelId="{07342451-414B-43FE-B352-4F77770836F7}">
      <dgm:prSet/>
      <dgm:spPr/>
      <dgm:t>
        <a:bodyPr/>
        <a:lstStyle/>
        <a:p>
          <a:r>
            <a:rPr lang="en-US" dirty="0"/>
            <a:t>Forte </a:t>
          </a:r>
          <a:r>
            <a:rPr lang="en-US" dirty="0" err="1"/>
            <a:t>envolvimento</a:t>
          </a:r>
          <a:r>
            <a:rPr lang="en-US" dirty="0"/>
            <a:t> da </a:t>
          </a:r>
          <a:r>
            <a:rPr lang="en-US" dirty="0" err="1"/>
            <a:t>comunidade</a:t>
          </a:r>
          <a:endParaRPr lang="en-US" dirty="0"/>
        </a:p>
      </dgm:t>
    </dgm:pt>
    <dgm:pt modelId="{1EABEAD6-05C5-4DB1-9819-DBDF5F72F340}" type="parTrans" cxnId="{C03FBBE8-ED82-4B38-9EBA-E828AB6B9399}">
      <dgm:prSet/>
      <dgm:spPr/>
      <dgm:t>
        <a:bodyPr/>
        <a:lstStyle/>
        <a:p>
          <a:endParaRPr lang="en-US"/>
        </a:p>
      </dgm:t>
    </dgm:pt>
    <dgm:pt modelId="{E16A8713-F310-45C4-8D6F-F799EBBD6B44}" type="sibTrans" cxnId="{C03FBBE8-ED82-4B38-9EBA-E828AB6B9399}">
      <dgm:prSet/>
      <dgm:spPr/>
      <dgm:t>
        <a:bodyPr/>
        <a:lstStyle/>
        <a:p>
          <a:endParaRPr lang="en-US"/>
        </a:p>
      </dgm:t>
    </dgm:pt>
    <dgm:pt modelId="{8F2DA96E-1517-4611-BDF2-7F8003A04697}">
      <dgm:prSet/>
      <dgm:spPr/>
      <dgm:t>
        <a:bodyPr/>
        <a:lstStyle/>
        <a:p>
          <a:r>
            <a:rPr lang="pt-PT" dirty="0"/>
            <a:t>Projetos enriquecedores e adaptados às necessidades dos alunos</a:t>
          </a:r>
          <a:endParaRPr lang="en-US" dirty="0"/>
        </a:p>
      </dgm:t>
    </dgm:pt>
    <dgm:pt modelId="{07E342EF-D989-4262-BD4B-84D688596508}" type="parTrans" cxnId="{20C85802-09AE-45D4-BFE7-3BC6DE01FE83}">
      <dgm:prSet/>
      <dgm:spPr/>
      <dgm:t>
        <a:bodyPr/>
        <a:lstStyle/>
        <a:p>
          <a:endParaRPr lang="en-US"/>
        </a:p>
      </dgm:t>
    </dgm:pt>
    <dgm:pt modelId="{CBA0820E-6E7A-41B3-A309-4A108334BBCE}" type="sibTrans" cxnId="{20C85802-09AE-45D4-BFE7-3BC6DE01FE83}">
      <dgm:prSet/>
      <dgm:spPr/>
      <dgm:t>
        <a:bodyPr/>
        <a:lstStyle/>
        <a:p>
          <a:endParaRPr lang="en-US"/>
        </a:p>
      </dgm:t>
    </dgm:pt>
    <dgm:pt modelId="{60A78F19-E6CD-4028-BA97-E105E33119D1}" type="pres">
      <dgm:prSet presAssocID="{EE784D5C-4BE9-461E-8E47-17FEE0E913AF}" presName="matrix" presStyleCnt="0">
        <dgm:presLayoutVars>
          <dgm:chMax val="1"/>
          <dgm:dir/>
          <dgm:resizeHandles val="exact"/>
        </dgm:presLayoutVars>
      </dgm:prSet>
      <dgm:spPr/>
    </dgm:pt>
    <dgm:pt modelId="{8DA17F2D-F522-482A-BA7D-D1F23C1178AC}" type="pres">
      <dgm:prSet presAssocID="{EE784D5C-4BE9-461E-8E47-17FEE0E913AF}" presName="diamond" presStyleLbl="bgShp" presStyleIdx="0" presStyleCnt="1" custScaleY="100531" custLinFactNeighborX="4583" custLinFactNeighborY="1626"/>
      <dgm:spPr/>
    </dgm:pt>
    <dgm:pt modelId="{574835A5-2CA1-4CE8-B401-AF19F37528EF}" type="pres">
      <dgm:prSet presAssocID="{EE784D5C-4BE9-461E-8E47-17FEE0E913AF}" presName="quad1" presStyleLbl="node1" presStyleIdx="0" presStyleCnt="4" custLinFactNeighborX="-34041" custLinFactNeighborY="-60079">
        <dgm:presLayoutVars>
          <dgm:chMax val="0"/>
          <dgm:chPref val="0"/>
          <dgm:bulletEnabled val="1"/>
        </dgm:presLayoutVars>
      </dgm:prSet>
      <dgm:spPr/>
    </dgm:pt>
    <dgm:pt modelId="{A47CD53E-59C3-4910-987C-3427EF3EAB94}" type="pres">
      <dgm:prSet presAssocID="{EE784D5C-4BE9-461E-8E47-17FEE0E913AF}" presName="quad2" presStyleLbl="node1" presStyleIdx="1" presStyleCnt="4" custLinFactNeighborX="40636" custLinFactNeighborY="-55945">
        <dgm:presLayoutVars>
          <dgm:chMax val="0"/>
          <dgm:chPref val="0"/>
          <dgm:bulletEnabled val="1"/>
        </dgm:presLayoutVars>
      </dgm:prSet>
      <dgm:spPr/>
    </dgm:pt>
    <dgm:pt modelId="{4C36557E-4947-4E59-BB83-DE605B5EC09F}" type="pres">
      <dgm:prSet presAssocID="{EE784D5C-4BE9-461E-8E47-17FEE0E913AF}" presName="quad3" presStyleLbl="node1" presStyleIdx="2" presStyleCnt="4" custLinFactNeighborX="-32329" custLinFactNeighborY="41392">
        <dgm:presLayoutVars>
          <dgm:chMax val="0"/>
          <dgm:chPref val="0"/>
          <dgm:bulletEnabled val="1"/>
        </dgm:presLayoutVars>
      </dgm:prSet>
      <dgm:spPr/>
    </dgm:pt>
    <dgm:pt modelId="{FDEE9DB8-718F-47A6-8425-AE5769B57937}" type="pres">
      <dgm:prSet presAssocID="{EE784D5C-4BE9-461E-8E47-17FEE0E913AF}" presName="quad4" presStyleLbl="node1" presStyleIdx="3" presStyleCnt="4" custLinFactNeighborX="41497" custLinFactNeighborY="38780">
        <dgm:presLayoutVars>
          <dgm:chMax val="0"/>
          <dgm:chPref val="0"/>
          <dgm:bulletEnabled val="1"/>
        </dgm:presLayoutVars>
      </dgm:prSet>
      <dgm:spPr/>
    </dgm:pt>
  </dgm:ptLst>
  <dgm:cxnLst>
    <dgm:cxn modelId="{20C85802-09AE-45D4-BFE7-3BC6DE01FE83}" srcId="{EE784D5C-4BE9-461E-8E47-17FEE0E913AF}" destId="{8F2DA96E-1517-4611-BDF2-7F8003A04697}" srcOrd="3" destOrd="0" parTransId="{07E342EF-D989-4262-BD4B-84D688596508}" sibTransId="{CBA0820E-6E7A-41B3-A309-4A108334BBCE}"/>
    <dgm:cxn modelId="{DF0EC237-7E4D-4C03-9348-BCBE95203610}" srcId="{EE784D5C-4BE9-461E-8E47-17FEE0E913AF}" destId="{50524AAE-4D0C-4C3B-A933-3B4BFADC2C65}" srcOrd="0" destOrd="0" parTransId="{B56C73EE-9F4D-4DD5-BA13-0066FAD40568}" sibTransId="{763B1508-8E36-4D88-94B9-01BBA121C897}"/>
    <dgm:cxn modelId="{BF86DF5F-294A-4368-8967-FA416B36974B}" srcId="{EE784D5C-4BE9-461E-8E47-17FEE0E913AF}" destId="{2567871A-4303-4045-ABE5-0538048966AB}" srcOrd="1" destOrd="0" parTransId="{C2415C92-D75E-4C64-B42D-EA3540C2F5E0}" sibTransId="{A335ADC7-5A51-4C84-A31F-0279E7DC8AF8}"/>
    <dgm:cxn modelId="{9A3C3574-69EA-43E0-A5BE-D7C308302543}" type="presOf" srcId="{2567871A-4303-4045-ABE5-0538048966AB}" destId="{A47CD53E-59C3-4910-987C-3427EF3EAB94}" srcOrd="0" destOrd="0" presId="urn:microsoft.com/office/officeart/2005/8/layout/matrix3"/>
    <dgm:cxn modelId="{2353F357-75B7-4A8D-8547-5AA09DB3D817}" type="presOf" srcId="{8F2DA96E-1517-4611-BDF2-7F8003A04697}" destId="{FDEE9DB8-718F-47A6-8425-AE5769B57937}" srcOrd="0" destOrd="0" presId="urn:microsoft.com/office/officeart/2005/8/layout/matrix3"/>
    <dgm:cxn modelId="{3C8562C4-B0D4-4F8E-BAD6-4DA8C533A68B}" type="presOf" srcId="{50524AAE-4D0C-4C3B-A933-3B4BFADC2C65}" destId="{574835A5-2CA1-4CE8-B401-AF19F37528EF}" srcOrd="0" destOrd="0" presId="urn:microsoft.com/office/officeart/2005/8/layout/matrix3"/>
    <dgm:cxn modelId="{56075ECC-3657-44D0-8A75-6632F5F3155B}" type="presOf" srcId="{07342451-414B-43FE-B352-4F77770836F7}" destId="{4C36557E-4947-4E59-BB83-DE605B5EC09F}" srcOrd="0" destOrd="0" presId="urn:microsoft.com/office/officeart/2005/8/layout/matrix3"/>
    <dgm:cxn modelId="{A58801D5-A188-4527-87CB-627464982F63}" type="presOf" srcId="{EE784D5C-4BE9-461E-8E47-17FEE0E913AF}" destId="{60A78F19-E6CD-4028-BA97-E105E33119D1}" srcOrd="0" destOrd="0" presId="urn:microsoft.com/office/officeart/2005/8/layout/matrix3"/>
    <dgm:cxn modelId="{C03FBBE8-ED82-4B38-9EBA-E828AB6B9399}" srcId="{EE784D5C-4BE9-461E-8E47-17FEE0E913AF}" destId="{07342451-414B-43FE-B352-4F77770836F7}" srcOrd="2" destOrd="0" parTransId="{1EABEAD6-05C5-4DB1-9819-DBDF5F72F340}" sibTransId="{E16A8713-F310-45C4-8D6F-F799EBBD6B44}"/>
    <dgm:cxn modelId="{96BEE28E-F090-4E88-83B6-7B329E53ECF8}" type="presParOf" srcId="{60A78F19-E6CD-4028-BA97-E105E33119D1}" destId="{8DA17F2D-F522-482A-BA7D-D1F23C1178AC}" srcOrd="0" destOrd="0" presId="urn:microsoft.com/office/officeart/2005/8/layout/matrix3"/>
    <dgm:cxn modelId="{EB4EAD0D-39BD-48DE-AC22-151FFE233CAF}" type="presParOf" srcId="{60A78F19-E6CD-4028-BA97-E105E33119D1}" destId="{574835A5-2CA1-4CE8-B401-AF19F37528EF}" srcOrd="1" destOrd="0" presId="urn:microsoft.com/office/officeart/2005/8/layout/matrix3"/>
    <dgm:cxn modelId="{938065EF-8506-4D23-BA89-76FC9675F4F5}" type="presParOf" srcId="{60A78F19-E6CD-4028-BA97-E105E33119D1}" destId="{A47CD53E-59C3-4910-987C-3427EF3EAB94}" srcOrd="2" destOrd="0" presId="urn:microsoft.com/office/officeart/2005/8/layout/matrix3"/>
    <dgm:cxn modelId="{E78C5653-D1ED-453B-A741-022814F66EB3}" type="presParOf" srcId="{60A78F19-E6CD-4028-BA97-E105E33119D1}" destId="{4C36557E-4947-4E59-BB83-DE605B5EC09F}" srcOrd="3" destOrd="0" presId="urn:microsoft.com/office/officeart/2005/8/layout/matrix3"/>
    <dgm:cxn modelId="{5413187C-1D00-4C7D-9F8B-C34CFCCE427C}" type="presParOf" srcId="{60A78F19-E6CD-4028-BA97-E105E33119D1}" destId="{FDEE9DB8-718F-47A6-8425-AE5769B5793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2312B-D83B-4FAF-B6CC-5A4A8DDDD4F3}">
      <dsp:nvSpPr>
        <dsp:cNvPr id="0" name=""/>
        <dsp:cNvSpPr/>
      </dsp:nvSpPr>
      <dsp:spPr>
        <a:xfrm>
          <a:off x="0" y="30"/>
          <a:ext cx="5175384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- Identificar pontos fortes e áreas a melhorar</a:t>
          </a:r>
        </a:p>
      </dsp:txBody>
      <dsp:txXfrm>
        <a:off x="64083" y="64113"/>
        <a:ext cx="5047218" cy="1184574"/>
      </dsp:txXfrm>
    </dsp:sp>
    <dsp:sp modelId="{694BA952-B9F0-4DD3-8B8D-EA71B187352E}">
      <dsp:nvSpPr>
        <dsp:cNvPr id="0" name=""/>
        <dsp:cNvSpPr/>
      </dsp:nvSpPr>
      <dsp:spPr>
        <a:xfrm>
          <a:off x="0" y="1407810"/>
          <a:ext cx="5175384" cy="131274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- Refletir sobre práticas e resultados</a:t>
          </a:r>
        </a:p>
      </dsp:txBody>
      <dsp:txXfrm>
        <a:off x="64083" y="1471893"/>
        <a:ext cx="5047218" cy="1184574"/>
      </dsp:txXfrm>
    </dsp:sp>
    <dsp:sp modelId="{7C47A81C-3D5D-422E-B6BE-540B2F9D3327}">
      <dsp:nvSpPr>
        <dsp:cNvPr id="0" name=""/>
        <dsp:cNvSpPr/>
      </dsp:nvSpPr>
      <dsp:spPr>
        <a:xfrm>
          <a:off x="0" y="2815590"/>
          <a:ext cx="5175384" cy="131274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- Promover uma escola mais eficaz e participativa</a:t>
          </a:r>
        </a:p>
      </dsp:txBody>
      <dsp:txXfrm>
        <a:off x="64083" y="2879673"/>
        <a:ext cx="5047218" cy="1184574"/>
      </dsp:txXfrm>
    </dsp:sp>
    <dsp:sp modelId="{1F49F49B-D2D5-49FE-951F-B4C832780F37}">
      <dsp:nvSpPr>
        <dsp:cNvPr id="0" name=""/>
        <dsp:cNvSpPr/>
      </dsp:nvSpPr>
      <dsp:spPr>
        <a:xfrm>
          <a:off x="0" y="4223370"/>
          <a:ext cx="5175384" cy="13127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- Apoiar o novo Projeto Educativo</a:t>
          </a:r>
        </a:p>
      </dsp:txBody>
      <dsp:txXfrm>
        <a:off x="64083" y="4287453"/>
        <a:ext cx="5047218" cy="1184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564A6-D384-4D55-AE3C-C9A208C5B44A}">
      <dsp:nvSpPr>
        <dsp:cNvPr id="0" name=""/>
        <dsp:cNvSpPr/>
      </dsp:nvSpPr>
      <dsp:spPr>
        <a:xfrm>
          <a:off x="0" y="419430"/>
          <a:ext cx="5175384" cy="111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- Baseada no modelo da RAM (Recursos, Processos, Resultados)</a:t>
          </a:r>
        </a:p>
      </dsp:txBody>
      <dsp:txXfrm>
        <a:off x="54373" y="473803"/>
        <a:ext cx="5066638" cy="1005094"/>
      </dsp:txXfrm>
    </dsp:sp>
    <dsp:sp modelId="{C5053D3A-E534-4CB3-862E-AB00B2749C09}">
      <dsp:nvSpPr>
        <dsp:cNvPr id="0" name=""/>
        <dsp:cNvSpPr/>
      </dsp:nvSpPr>
      <dsp:spPr>
        <a:xfrm>
          <a:off x="0" y="1613910"/>
          <a:ext cx="5175384" cy="111384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- Questionários a alunos, pais, docentes e não docentes</a:t>
          </a:r>
        </a:p>
      </dsp:txBody>
      <dsp:txXfrm>
        <a:off x="54373" y="1668283"/>
        <a:ext cx="5066638" cy="1005094"/>
      </dsp:txXfrm>
    </dsp:sp>
    <dsp:sp modelId="{FDC8E43E-33B3-447A-AABC-CCD14976BE8B}">
      <dsp:nvSpPr>
        <dsp:cNvPr id="0" name=""/>
        <dsp:cNvSpPr/>
      </dsp:nvSpPr>
      <dsp:spPr>
        <a:xfrm>
          <a:off x="0" y="2808390"/>
          <a:ext cx="5175384" cy="111384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- Recolha e análise estatística de dados</a:t>
          </a:r>
        </a:p>
      </dsp:txBody>
      <dsp:txXfrm>
        <a:off x="54373" y="2862763"/>
        <a:ext cx="5066638" cy="1005094"/>
      </dsp:txXfrm>
    </dsp:sp>
    <dsp:sp modelId="{0453020D-CC32-460C-B11A-9DDB161B2F42}">
      <dsp:nvSpPr>
        <dsp:cNvPr id="0" name=""/>
        <dsp:cNvSpPr/>
      </dsp:nvSpPr>
      <dsp:spPr>
        <a:xfrm>
          <a:off x="0" y="4002870"/>
          <a:ext cx="5175384" cy="11138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- Participação ativa da comunidade</a:t>
          </a:r>
        </a:p>
      </dsp:txBody>
      <dsp:txXfrm>
        <a:off x="54373" y="4057243"/>
        <a:ext cx="5066638" cy="10050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ABA464-31FA-4C22-8F4F-30ED01920EC5}">
      <dsp:nvSpPr>
        <dsp:cNvPr id="0" name=""/>
        <dsp:cNvSpPr/>
      </dsp:nvSpPr>
      <dsp:spPr>
        <a:xfrm>
          <a:off x="0" y="795496"/>
          <a:ext cx="7886700" cy="50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Coordenação</a:t>
          </a:r>
          <a:r>
            <a:rPr lang="en-US" sz="2100" kern="1200" dirty="0"/>
            <a:t>.: Vanda Franco</a:t>
          </a:r>
        </a:p>
      </dsp:txBody>
      <dsp:txXfrm>
        <a:off x="24588" y="820084"/>
        <a:ext cx="7837524" cy="454509"/>
      </dsp:txXfrm>
    </dsp:sp>
    <dsp:sp modelId="{132CBE56-0DDD-43BC-8E81-79558EBEA005}">
      <dsp:nvSpPr>
        <dsp:cNvPr id="0" name=""/>
        <dsp:cNvSpPr/>
      </dsp:nvSpPr>
      <dsp:spPr>
        <a:xfrm>
          <a:off x="0" y="1359661"/>
          <a:ext cx="7886700" cy="503685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Docentes</a:t>
          </a:r>
          <a:r>
            <a:rPr lang="en-US" sz="2100" kern="1200" dirty="0"/>
            <a:t>: Carla Freitas, Iolanda Trigo, Nuno Camacho, Sandra Nóbrega</a:t>
          </a:r>
        </a:p>
      </dsp:txBody>
      <dsp:txXfrm>
        <a:off x="24588" y="1384249"/>
        <a:ext cx="7837524" cy="454509"/>
      </dsp:txXfrm>
    </dsp:sp>
    <dsp:sp modelId="{827812AC-0CDA-4F28-B7F0-405741044A50}">
      <dsp:nvSpPr>
        <dsp:cNvPr id="0" name=""/>
        <dsp:cNvSpPr/>
      </dsp:nvSpPr>
      <dsp:spPr>
        <a:xfrm>
          <a:off x="0" y="1923826"/>
          <a:ext cx="7886700" cy="503685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Não</a:t>
          </a:r>
          <a:r>
            <a:rPr lang="en-US" sz="2100" kern="1200" dirty="0"/>
            <a:t> </a:t>
          </a:r>
          <a:r>
            <a:rPr lang="en-US" sz="2100" kern="1200" dirty="0" err="1"/>
            <a:t>Docente</a:t>
          </a:r>
          <a:r>
            <a:rPr lang="en-US" sz="2100" kern="1200" dirty="0"/>
            <a:t>: Maria José Nóbrega</a:t>
          </a:r>
        </a:p>
      </dsp:txBody>
      <dsp:txXfrm>
        <a:off x="24588" y="1948414"/>
        <a:ext cx="7837524" cy="454509"/>
      </dsp:txXfrm>
    </dsp:sp>
    <dsp:sp modelId="{6946BE37-ABA7-4872-A81C-AC4C39B9E4FE}">
      <dsp:nvSpPr>
        <dsp:cNvPr id="0" name=""/>
        <dsp:cNvSpPr/>
      </dsp:nvSpPr>
      <dsp:spPr>
        <a:xfrm>
          <a:off x="0" y="2487991"/>
          <a:ext cx="7886700" cy="503685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EE: Gisela Silva</a:t>
          </a:r>
        </a:p>
      </dsp:txBody>
      <dsp:txXfrm>
        <a:off x="24588" y="2512579"/>
        <a:ext cx="7837524" cy="454509"/>
      </dsp:txXfrm>
    </dsp:sp>
    <dsp:sp modelId="{68513C06-ECF9-407E-A55A-8E7F928E3120}">
      <dsp:nvSpPr>
        <dsp:cNvPr id="0" name=""/>
        <dsp:cNvSpPr/>
      </dsp:nvSpPr>
      <dsp:spPr>
        <a:xfrm>
          <a:off x="0" y="230178"/>
          <a:ext cx="7886700" cy="50368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Direção</a:t>
          </a:r>
          <a:r>
            <a:rPr lang="en-US" sz="2100" kern="1200" dirty="0"/>
            <a:t>: Maria da Luz Castro</a:t>
          </a:r>
        </a:p>
      </dsp:txBody>
      <dsp:txXfrm>
        <a:off x="24588" y="254766"/>
        <a:ext cx="7837524" cy="4545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51F26B-1E49-4AA5-9E5B-ACB5352C9E56}">
      <dsp:nvSpPr>
        <dsp:cNvPr id="0" name=""/>
        <dsp:cNvSpPr/>
      </dsp:nvSpPr>
      <dsp:spPr>
        <a:xfrm>
          <a:off x="0" y="2288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411073-A187-40C2-AC1D-6751F6C81FEB}">
      <dsp:nvSpPr>
        <dsp:cNvPr id="0" name=""/>
        <dsp:cNvSpPr/>
      </dsp:nvSpPr>
      <dsp:spPr>
        <a:xfrm>
          <a:off x="350852" y="263253"/>
          <a:ext cx="637913" cy="637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951D8-BB5A-4FE0-9217-26BF4B9424D7}">
      <dsp:nvSpPr>
        <dsp:cNvPr id="0" name=""/>
        <dsp:cNvSpPr/>
      </dsp:nvSpPr>
      <dsp:spPr>
        <a:xfrm>
          <a:off x="1339618" y="2288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Aumento</a:t>
          </a:r>
          <a:r>
            <a:rPr lang="en-US" sz="2200" kern="1200" dirty="0"/>
            <a:t> de </a:t>
          </a:r>
          <a:r>
            <a:rPr lang="en-US" sz="2200" kern="1200" dirty="0" err="1"/>
            <a:t>alunos</a:t>
          </a:r>
          <a:r>
            <a:rPr lang="en-US" sz="2200" kern="1200" dirty="0"/>
            <a:t>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(226 → 241)</a:t>
          </a:r>
        </a:p>
      </dsp:txBody>
      <dsp:txXfrm>
        <a:off x="1339618" y="2288"/>
        <a:ext cx="3433549" cy="1159843"/>
      </dsp:txXfrm>
    </dsp:sp>
    <dsp:sp modelId="{22F15390-9FF6-4609-BF06-6FEEA74C9C30}">
      <dsp:nvSpPr>
        <dsp:cNvPr id="0" name=""/>
        <dsp:cNvSpPr/>
      </dsp:nvSpPr>
      <dsp:spPr>
        <a:xfrm>
          <a:off x="0" y="1452092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5EBEB4-C232-49BC-AF7C-41D4D678E635}">
      <dsp:nvSpPr>
        <dsp:cNvPr id="0" name=""/>
        <dsp:cNvSpPr/>
      </dsp:nvSpPr>
      <dsp:spPr>
        <a:xfrm>
          <a:off x="350852" y="1713057"/>
          <a:ext cx="637913" cy="637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188E1-35F8-4EE2-820C-E90F5F6F5EFE}">
      <dsp:nvSpPr>
        <dsp:cNvPr id="0" name=""/>
        <dsp:cNvSpPr/>
      </dsp:nvSpPr>
      <dsp:spPr>
        <a:xfrm>
          <a:off x="1339618" y="1452092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62,5% </a:t>
          </a:r>
          <a:r>
            <a:rPr lang="en-US" sz="2200" kern="1200" dirty="0" err="1"/>
            <a:t>beneficiaram</a:t>
          </a:r>
          <a:r>
            <a:rPr lang="en-US" sz="2200" kern="1200" dirty="0"/>
            <a:t> da ASE</a:t>
          </a:r>
        </a:p>
      </dsp:txBody>
      <dsp:txXfrm>
        <a:off x="1339618" y="1452092"/>
        <a:ext cx="3433549" cy="1159843"/>
      </dsp:txXfrm>
    </dsp:sp>
    <dsp:sp modelId="{28080498-A96A-487E-86C1-EFCDAE78910A}">
      <dsp:nvSpPr>
        <dsp:cNvPr id="0" name=""/>
        <dsp:cNvSpPr/>
      </dsp:nvSpPr>
      <dsp:spPr>
        <a:xfrm>
          <a:off x="0" y="2901896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1EBB69-A4B1-4D13-8D63-71F33C83C2DE}">
      <dsp:nvSpPr>
        <dsp:cNvPr id="0" name=""/>
        <dsp:cNvSpPr/>
      </dsp:nvSpPr>
      <dsp:spPr>
        <a:xfrm>
          <a:off x="350852" y="3162861"/>
          <a:ext cx="637913" cy="6379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7AFD8-BB0D-4D7C-8E66-9377CEDB6F52}">
      <dsp:nvSpPr>
        <dsp:cNvPr id="0" name=""/>
        <dsp:cNvSpPr/>
      </dsp:nvSpPr>
      <dsp:spPr>
        <a:xfrm>
          <a:off x="1339618" y="2901896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Docentes</a:t>
          </a:r>
          <a:r>
            <a:rPr lang="en-US" sz="2200" kern="1200" dirty="0"/>
            <a:t> </a:t>
          </a:r>
          <a:r>
            <a:rPr lang="en-US" sz="2200" kern="1200" dirty="0" err="1"/>
            <a:t>experientes</a:t>
          </a:r>
          <a:r>
            <a:rPr lang="en-US" sz="2200" kern="1200" dirty="0"/>
            <a:t> e </a:t>
          </a:r>
          <a:r>
            <a:rPr lang="en-US" sz="2200" kern="1200" dirty="0" err="1"/>
            <a:t>estáveis</a:t>
          </a:r>
          <a:endParaRPr lang="en-US" sz="2200" kern="1200" dirty="0"/>
        </a:p>
      </dsp:txBody>
      <dsp:txXfrm>
        <a:off x="1339618" y="2901896"/>
        <a:ext cx="3433549" cy="1159843"/>
      </dsp:txXfrm>
    </dsp:sp>
    <dsp:sp modelId="{C3C6F75E-9AD8-4F27-8996-53CD24AC3410}">
      <dsp:nvSpPr>
        <dsp:cNvPr id="0" name=""/>
        <dsp:cNvSpPr/>
      </dsp:nvSpPr>
      <dsp:spPr>
        <a:xfrm>
          <a:off x="0" y="4351700"/>
          <a:ext cx="4773168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34ADA-CF3C-48E1-9FAA-84C1040C4421}">
      <dsp:nvSpPr>
        <dsp:cNvPr id="0" name=""/>
        <dsp:cNvSpPr/>
      </dsp:nvSpPr>
      <dsp:spPr>
        <a:xfrm>
          <a:off x="350852" y="4612665"/>
          <a:ext cx="637913" cy="6379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DF3456-A485-4D64-B5BF-519813EE8347}">
      <dsp:nvSpPr>
        <dsp:cNvPr id="0" name=""/>
        <dsp:cNvSpPr/>
      </dsp:nvSpPr>
      <dsp:spPr>
        <a:xfrm>
          <a:off x="1339618" y="4351700"/>
          <a:ext cx="3433549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Infraestruturas</a:t>
          </a:r>
          <a:r>
            <a:rPr lang="en-US" sz="2200" kern="1200" dirty="0"/>
            <a:t> </a:t>
          </a:r>
          <a:r>
            <a:rPr lang="en-US" sz="2200" kern="1200" dirty="0" err="1"/>
            <a:t>bem</a:t>
          </a:r>
          <a:r>
            <a:rPr lang="en-US" sz="2200" kern="1200" dirty="0"/>
            <a:t> </a:t>
          </a:r>
          <a:r>
            <a:rPr lang="en-US" sz="2200" kern="1200" dirty="0" err="1"/>
            <a:t>equipadas</a:t>
          </a:r>
          <a:endParaRPr lang="en-US" sz="2200" kern="1200" dirty="0"/>
        </a:p>
      </dsp:txBody>
      <dsp:txXfrm>
        <a:off x="1339618" y="4351700"/>
        <a:ext cx="3433549" cy="11598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738F5-1A5C-4D37-9A59-4AFEB240CE22}">
      <dsp:nvSpPr>
        <dsp:cNvPr id="0" name=""/>
        <dsp:cNvSpPr/>
      </dsp:nvSpPr>
      <dsp:spPr>
        <a:xfrm>
          <a:off x="0" y="370332"/>
          <a:ext cx="4773168" cy="477316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B59DD5-22A8-468D-A62A-808A6759DA70}">
      <dsp:nvSpPr>
        <dsp:cNvPr id="0" name=""/>
        <dsp:cNvSpPr/>
      </dsp:nvSpPr>
      <dsp:spPr>
        <a:xfrm>
          <a:off x="453450" y="823782"/>
          <a:ext cx="1861535" cy="1861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Docentes</a:t>
          </a:r>
          <a:r>
            <a:rPr lang="en-US" sz="2100" kern="1200" dirty="0"/>
            <a:t> </a:t>
          </a:r>
          <a:r>
            <a:rPr lang="en-US" sz="2100" kern="1200" dirty="0" err="1"/>
            <a:t>conhecedores</a:t>
          </a:r>
          <a:r>
            <a:rPr lang="en-US" sz="2100" kern="1200" dirty="0"/>
            <a:t> e </a:t>
          </a:r>
          <a:r>
            <a:rPr lang="en-US" sz="2100" kern="1200" dirty="0" err="1"/>
            <a:t>estáveis</a:t>
          </a:r>
          <a:endParaRPr lang="en-US" sz="2100" kern="1200" dirty="0"/>
        </a:p>
      </dsp:txBody>
      <dsp:txXfrm>
        <a:off x="544323" y="914655"/>
        <a:ext cx="1679789" cy="1679789"/>
      </dsp:txXfrm>
    </dsp:sp>
    <dsp:sp modelId="{4C78A338-86C2-4103-93C4-D074402AC046}">
      <dsp:nvSpPr>
        <dsp:cNvPr id="0" name=""/>
        <dsp:cNvSpPr/>
      </dsp:nvSpPr>
      <dsp:spPr>
        <a:xfrm>
          <a:off x="2458181" y="823782"/>
          <a:ext cx="1861535" cy="18615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Envolvimento</a:t>
          </a:r>
          <a:r>
            <a:rPr lang="en-US" sz="2100" kern="1200" dirty="0"/>
            <a:t> parental </a:t>
          </a:r>
          <a:r>
            <a:rPr lang="en-US" sz="2100" kern="1200" dirty="0" err="1"/>
            <a:t>qualificado</a:t>
          </a:r>
          <a:endParaRPr lang="en-US" sz="2100" kern="1200" dirty="0"/>
        </a:p>
      </dsp:txBody>
      <dsp:txXfrm>
        <a:off x="2549054" y="914655"/>
        <a:ext cx="1679789" cy="1679789"/>
      </dsp:txXfrm>
    </dsp:sp>
    <dsp:sp modelId="{982470F2-E0AC-4FD3-A026-8B90311C0033}">
      <dsp:nvSpPr>
        <dsp:cNvPr id="0" name=""/>
        <dsp:cNvSpPr/>
      </dsp:nvSpPr>
      <dsp:spPr>
        <a:xfrm>
          <a:off x="453450" y="2828513"/>
          <a:ext cx="1861535" cy="18615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Recursos</a:t>
          </a:r>
          <a:r>
            <a:rPr lang="en-US" sz="2100" kern="1200" dirty="0"/>
            <a:t> </a:t>
          </a:r>
          <a:r>
            <a:rPr lang="en-US" sz="2100" kern="1200" dirty="0" err="1"/>
            <a:t>tecnológicos</a:t>
          </a:r>
          <a:r>
            <a:rPr lang="en-US" sz="2100" kern="1200" dirty="0"/>
            <a:t> e boas </a:t>
          </a:r>
          <a:r>
            <a:rPr lang="en-US" sz="2100" kern="1200" dirty="0" err="1"/>
            <a:t>condições</a:t>
          </a:r>
          <a:endParaRPr lang="en-US" sz="2100" kern="1200" dirty="0"/>
        </a:p>
      </dsp:txBody>
      <dsp:txXfrm>
        <a:off x="544323" y="2919386"/>
        <a:ext cx="1679789" cy="1679789"/>
      </dsp:txXfrm>
    </dsp:sp>
    <dsp:sp modelId="{910313C1-F59B-463F-AB6A-169D09ED7E7C}">
      <dsp:nvSpPr>
        <dsp:cNvPr id="0" name=""/>
        <dsp:cNvSpPr/>
      </dsp:nvSpPr>
      <dsp:spPr>
        <a:xfrm>
          <a:off x="2458181" y="2828513"/>
          <a:ext cx="1861535" cy="1861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Diversidade</a:t>
          </a:r>
          <a:r>
            <a:rPr lang="en-US" sz="2100" kern="1200" dirty="0"/>
            <a:t> de </a:t>
          </a:r>
          <a:r>
            <a:rPr lang="en-US" sz="2100" kern="1200" dirty="0" err="1"/>
            <a:t>projetos</a:t>
          </a:r>
          <a:r>
            <a:rPr lang="en-US" sz="2100" kern="1200" dirty="0"/>
            <a:t> </a:t>
          </a:r>
          <a:r>
            <a:rPr lang="en-US" sz="2100" kern="1200" dirty="0" err="1"/>
            <a:t>educativos</a:t>
          </a:r>
          <a:endParaRPr lang="en-US" sz="2100" kern="1200" dirty="0"/>
        </a:p>
      </dsp:txBody>
      <dsp:txXfrm>
        <a:off x="2549054" y="2919386"/>
        <a:ext cx="1679789" cy="16797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8EFF6-EC18-4F06-8B02-1CEC34459CEA}">
      <dsp:nvSpPr>
        <dsp:cNvPr id="0" name=""/>
        <dsp:cNvSpPr/>
      </dsp:nvSpPr>
      <dsp:spPr>
        <a:xfrm>
          <a:off x="0" y="25235"/>
          <a:ext cx="4773168" cy="1759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/>
            <a:t>Clubes</a:t>
          </a:r>
          <a:r>
            <a:rPr lang="en-US" sz="3200" b="1" kern="1200" dirty="0"/>
            <a:t>: </a:t>
          </a:r>
          <a:br>
            <a:rPr lang="en-US" sz="3200" kern="1200" dirty="0"/>
          </a:br>
          <a:r>
            <a:rPr lang="en-US" sz="3200" kern="1200" dirty="0"/>
            <a:t>Teatro, Música, </a:t>
          </a:r>
          <a:r>
            <a:rPr lang="en-US" sz="3200" kern="1200" dirty="0" err="1"/>
            <a:t>Emoções</a:t>
          </a:r>
          <a:r>
            <a:rPr lang="en-US" sz="3200" kern="1200" dirty="0"/>
            <a:t>, Oceano</a:t>
          </a:r>
        </a:p>
      </dsp:txBody>
      <dsp:txXfrm>
        <a:off x="85900" y="111135"/>
        <a:ext cx="4601368" cy="1587880"/>
      </dsp:txXfrm>
    </dsp:sp>
    <dsp:sp modelId="{8FA2E6C1-881A-46CA-9CDA-A3BE8EA6AD72}">
      <dsp:nvSpPr>
        <dsp:cNvPr id="0" name=""/>
        <dsp:cNvSpPr/>
      </dsp:nvSpPr>
      <dsp:spPr>
        <a:xfrm>
          <a:off x="0" y="1877076"/>
          <a:ext cx="4773168" cy="175968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/>
            <a:t>Projetos</a:t>
          </a:r>
          <a:r>
            <a:rPr lang="en-US" sz="3200" b="1" kern="1200" dirty="0"/>
            <a:t>: </a:t>
          </a:r>
          <a:br>
            <a:rPr lang="en-US" sz="3200" kern="1200" dirty="0"/>
          </a:br>
          <a:r>
            <a:rPr lang="en-US" sz="3200" kern="1200" dirty="0"/>
            <a:t>Escola Azul, Erasmus+, Brigada </a:t>
          </a:r>
          <a:r>
            <a:rPr lang="en-US" sz="3200" kern="1200" dirty="0" err="1"/>
            <a:t>AntiBriga</a:t>
          </a:r>
          <a:endParaRPr lang="en-US" sz="3200" kern="1200" dirty="0"/>
        </a:p>
      </dsp:txBody>
      <dsp:txXfrm>
        <a:off x="85900" y="1962976"/>
        <a:ext cx="4601368" cy="1587880"/>
      </dsp:txXfrm>
    </dsp:sp>
    <dsp:sp modelId="{22B9D046-4EF3-48D3-B0E8-FDC150429E3E}">
      <dsp:nvSpPr>
        <dsp:cNvPr id="0" name=""/>
        <dsp:cNvSpPr/>
      </dsp:nvSpPr>
      <dsp:spPr>
        <a:xfrm>
          <a:off x="0" y="3728916"/>
          <a:ext cx="4773168" cy="17596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/>
            <a:t>Atividades</a:t>
          </a:r>
          <a:r>
            <a:rPr lang="en-US" sz="3200" b="1" kern="1200" dirty="0"/>
            <a:t>: </a:t>
          </a:r>
          <a:br>
            <a:rPr lang="en-US" sz="3200" kern="1200" dirty="0"/>
          </a:br>
          <a:r>
            <a:rPr lang="en-US" sz="3200" kern="1200" dirty="0"/>
            <a:t>Semana das Artes, </a:t>
          </a:r>
          <a:r>
            <a:rPr lang="en-US" sz="3200" kern="1200" dirty="0" err="1"/>
            <a:t>Visitas</a:t>
          </a:r>
          <a:r>
            <a:rPr lang="en-US" sz="3200" kern="1200" dirty="0"/>
            <a:t>, </a:t>
          </a:r>
          <a:r>
            <a:rPr lang="en-US" sz="3200" kern="1200" dirty="0" err="1"/>
            <a:t>Natação</a:t>
          </a:r>
          <a:endParaRPr lang="en-US" sz="3200" kern="1200" dirty="0"/>
        </a:p>
      </dsp:txBody>
      <dsp:txXfrm>
        <a:off x="85900" y="3814816"/>
        <a:ext cx="4601368" cy="15878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20B107-69A1-49CB-8636-A7BBA9696364}">
      <dsp:nvSpPr>
        <dsp:cNvPr id="0" name=""/>
        <dsp:cNvSpPr/>
      </dsp:nvSpPr>
      <dsp:spPr>
        <a:xfrm>
          <a:off x="0" y="442565"/>
          <a:ext cx="4773168" cy="14718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Alta </a:t>
          </a:r>
          <a:r>
            <a:rPr lang="en-US" sz="3700" kern="1200" dirty="0" err="1"/>
            <a:t>satisfação</a:t>
          </a:r>
          <a:r>
            <a:rPr lang="en-US" sz="3700" kern="1200" dirty="0"/>
            <a:t> da </a:t>
          </a:r>
          <a:r>
            <a:rPr lang="en-US" sz="3700" kern="1200" dirty="0" err="1"/>
            <a:t>comunidade</a:t>
          </a:r>
          <a:r>
            <a:rPr lang="en-US" sz="3700" kern="1200" dirty="0"/>
            <a:t> </a:t>
          </a:r>
          <a:r>
            <a:rPr lang="en-US" sz="3700" kern="1200" dirty="0" err="1"/>
            <a:t>educativa</a:t>
          </a:r>
          <a:endParaRPr lang="en-US" sz="3700" kern="1200" dirty="0"/>
        </a:p>
      </dsp:txBody>
      <dsp:txXfrm>
        <a:off x="71850" y="514415"/>
        <a:ext cx="4629468" cy="1328160"/>
      </dsp:txXfrm>
    </dsp:sp>
    <dsp:sp modelId="{F076CCF6-BE58-46D7-981D-8D0CB98AA1DB}">
      <dsp:nvSpPr>
        <dsp:cNvPr id="0" name=""/>
        <dsp:cNvSpPr/>
      </dsp:nvSpPr>
      <dsp:spPr>
        <a:xfrm>
          <a:off x="0" y="2020986"/>
          <a:ext cx="4773168" cy="147186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Melhoria</a:t>
          </a:r>
          <a:r>
            <a:rPr lang="en-US" sz="3700" kern="1200" dirty="0"/>
            <a:t> </a:t>
          </a:r>
          <a:r>
            <a:rPr lang="en-US" sz="3700" kern="1200" dirty="0" err="1"/>
            <a:t>contínua</a:t>
          </a:r>
          <a:r>
            <a:rPr lang="en-US" sz="3700" kern="1200" dirty="0"/>
            <a:t> das </a:t>
          </a:r>
          <a:r>
            <a:rPr lang="en-US" sz="3700" kern="1200" dirty="0" err="1"/>
            <a:t>práticas</a:t>
          </a:r>
          <a:endParaRPr lang="en-US" sz="3700" kern="1200" dirty="0"/>
        </a:p>
      </dsp:txBody>
      <dsp:txXfrm>
        <a:off x="71850" y="2092836"/>
        <a:ext cx="4629468" cy="1328160"/>
      </dsp:txXfrm>
    </dsp:sp>
    <dsp:sp modelId="{1D22CA8F-F442-4008-9FF0-B1DA8B296559}">
      <dsp:nvSpPr>
        <dsp:cNvPr id="0" name=""/>
        <dsp:cNvSpPr/>
      </dsp:nvSpPr>
      <dsp:spPr>
        <a:xfrm>
          <a:off x="0" y="3599406"/>
          <a:ext cx="4773168" cy="14718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Reconhecimento</a:t>
          </a:r>
          <a:r>
            <a:rPr lang="en-US" sz="3700" kern="1200" dirty="0"/>
            <a:t> social </a:t>
          </a:r>
          <a:r>
            <a:rPr lang="en-US" sz="3700" kern="1200" dirty="0" err="1"/>
            <a:t>crescente</a:t>
          </a:r>
          <a:endParaRPr lang="en-US" sz="3700" kern="1200" dirty="0"/>
        </a:p>
      </dsp:txBody>
      <dsp:txXfrm>
        <a:off x="71850" y="3671256"/>
        <a:ext cx="4629468" cy="13281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17F2D-F522-482A-BA7D-D1F23C1178AC}">
      <dsp:nvSpPr>
        <dsp:cNvPr id="0" name=""/>
        <dsp:cNvSpPr/>
      </dsp:nvSpPr>
      <dsp:spPr>
        <a:xfrm>
          <a:off x="0" y="243029"/>
          <a:ext cx="4988440" cy="501492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4835A5-2CA1-4CE8-B401-AF19F37528EF}">
      <dsp:nvSpPr>
        <dsp:cNvPr id="0" name=""/>
        <dsp:cNvSpPr/>
      </dsp:nvSpPr>
      <dsp:spPr>
        <a:xfrm>
          <a:off x="0" y="0"/>
          <a:ext cx="1945491" cy="194549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Escola bem organizada e com práticas pedagógicas eficazes</a:t>
          </a:r>
          <a:endParaRPr lang="en-US" sz="1900" kern="1200" dirty="0"/>
        </a:p>
      </dsp:txBody>
      <dsp:txXfrm>
        <a:off x="94971" y="94971"/>
        <a:ext cx="1755549" cy="1755549"/>
      </dsp:txXfrm>
    </dsp:sp>
    <dsp:sp modelId="{A47CD53E-59C3-4910-987C-3427EF3EAB94}">
      <dsp:nvSpPr>
        <dsp:cNvPr id="0" name=""/>
        <dsp:cNvSpPr/>
      </dsp:nvSpPr>
      <dsp:spPr>
        <a:xfrm>
          <a:off x="3042948" y="0"/>
          <a:ext cx="1945491" cy="1945491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Equipa educativa comprometida e colaborativa</a:t>
          </a:r>
          <a:endParaRPr lang="en-US" sz="1900" kern="1200" dirty="0"/>
        </a:p>
      </dsp:txBody>
      <dsp:txXfrm>
        <a:off x="3137919" y="94971"/>
        <a:ext cx="1755549" cy="1755549"/>
      </dsp:txXfrm>
    </dsp:sp>
    <dsp:sp modelId="{4C36557E-4947-4E59-BB83-DE605B5EC09F}">
      <dsp:nvSpPr>
        <dsp:cNvPr id="0" name=""/>
        <dsp:cNvSpPr/>
      </dsp:nvSpPr>
      <dsp:spPr>
        <a:xfrm>
          <a:off x="0" y="3393272"/>
          <a:ext cx="1945491" cy="1945491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Forte </a:t>
          </a:r>
          <a:r>
            <a:rPr lang="en-US" sz="1900" kern="1200" dirty="0" err="1"/>
            <a:t>envolvimento</a:t>
          </a:r>
          <a:r>
            <a:rPr lang="en-US" sz="1900" kern="1200" dirty="0"/>
            <a:t> da </a:t>
          </a:r>
          <a:r>
            <a:rPr lang="en-US" sz="1900" kern="1200" dirty="0" err="1"/>
            <a:t>comunidade</a:t>
          </a:r>
          <a:endParaRPr lang="en-US" sz="1900" kern="1200" dirty="0"/>
        </a:p>
      </dsp:txBody>
      <dsp:txXfrm>
        <a:off x="94971" y="3488243"/>
        <a:ext cx="1755549" cy="1755549"/>
      </dsp:txXfrm>
    </dsp:sp>
    <dsp:sp modelId="{FDEE9DB8-718F-47A6-8425-AE5769B57937}">
      <dsp:nvSpPr>
        <dsp:cNvPr id="0" name=""/>
        <dsp:cNvSpPr/>
      </dsp:nvSpPr>
      <dsp:spPr>
        <a:xfrm>
          <a:off x="3042948" y="3393272"/>
          <a:ext cx="1945491" cy="1945491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Projetos enriquecedores e adaptados às necessidades dos alunos</a:t>
          </a:r>
          <a:endParaRPr lang="en-US" sz="1900" kern="1200" dirty="0"/>
        </a:p>
      </dsp:txBody>
      <dsp:txXfrm>
        <a:off x="3137919" y="3488243"/>
        <a:ext cx="1755549" cy="1755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4D313860-A922-4FA4-B5E2-E8871F105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599" y="753626"/>
            <a:ext cx="4001198" cy="3004145"/>
          </a:xfrm>
        </p:spPr>
        <p:txBody>
          <a:bodyPr>
            <a:normAutofit/>
          </a:bodyPr>
          <a:lstStyle/>
          <a:p>
            <a:r>
              <a:rPr lang="pt-PT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Relatório de Autoavaliação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598" y="3849845"/>
            <a:ext cx="4001199" cy="218921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t-PT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EB1/PE das Figueirinhas 2020–2024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5755" y="1164128"/>
            <a:ext cx="427136" cy="569514"/>
          </a:xfrm>
          <a:prstGeom prst="ellipse">
            <a:avLst/>
          </a:prstGeom>
          <a:noFill/>
          <a:ln w="1016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99ACE06-2742-4366-B8DD-B1D27F4F3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159" y="0"/>
            <a:ext cx="1592561" cy="1422481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5" name="Picture 4" descr="Captura em ângulo da caneta num gráfico">
            <a:extLst>
              <a:ext uri="{FF2B5EF4-FFF2-40B4-BE49-F238E27FC236}">
                <a16:creationId xmlns:a16="http://schemas.microsoft.com/office/drawing/2014/main" id="{963A11A4-504E-7931-1697-E3289E57B2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374" r="43563"/>
          <a:stretch>
            <a:fillRect/>
          </a:stretch>
        </p:blipFill>
        <p:spPr>
          <a:xfrm>
            <a:off x="4957699" y="2150583"/>
            <a:ext cx="2430444" cy="324059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6" name="Imagem 5" descr="Uma imagem com logótipo, emblema, texto, símbolo&#10;&#10;Os conteúdos gerados por IA podem estar incorretos.">
            <a:extLst>
              <a:ext uri="{FF2B5EF4-FFF2-40B4-BE49-F238E27FC236}">
                <a16:creationId xmlns:a16="http://schemas.microsoft.com/office/drawing/2014/main" id="{7AA5FEAF-01E0-C649-9339-31A4E5F705E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8121" r="12899"/>
          <a:stretch>
            <a:fillRect/>
          </a:stretch>
        </p:blipFill>
        <p:spPr>
          <a:xfrm>
            <a:off x="6973622" y="10"/>
            <a:ext cx="2170378" cy="2860786"/>
          </a:xfrm>
          <a:custGeom>
            <a:avLst/>
            <a:gdLst/>
            <a:ahLst/>
            <a:cxnLst/>
            <a:rect l="l" t="t" r="r" b="b"/>
            <a:pathLst>
              <a:path w="2701330" h="2860796">
                <a:moveTo>
                  <a:pt x="1381637" y="0"/>
                </a:moveTo>
                <a:lnTo>
                  <a:pt x="1481685" y="0"/>
                </a:lnTo>
                <a:lnTo>
                  <a:pt x="1578040" y="4866"/>
                </a:lnTo>
                <a:cubicBezTo>
                  <a:pt x="2059323" y="53742"/>
                  <a:pt x="2470132" y="341007"/>
                  <a:pt x="2690528" y="746720"/>
                </a:cubicBezTo>
                <a:lnTo>
                  <a:pt x="2701330" y="769143"/>
                </a:lnTo>
                <a:lnTo>
                  <a:pt x="2701330" y="2089127"/>
                </a:lnTo>
                <a:lnTo>
                  <a:pt x="2690528" y="2111550"/>
                </a:lnTo>
                <a:cubicBezTo>
                  <a:pt x="2448092" y="2557835"/>
                  <a:pt x="1975257" y="2860796"/>
                  <a:pt x="1431661" y="2860796"/>
                </a:cubicBezTo>
                <a:cubicBezTo>
                  <a:pt x="640976" y="2860796"/>
                  <a:pt x="0" y="2219820"/>
                  <a:pt x="0" y="1429135"/>
                </a:cubicBezTo>
                <a:cubicBezTo>
                  <a:pt x="0" y="687868"/>
                  <a:pt x="563358" y="78181"/>
                  <a:pt x="1285282" y="4866"/>
                </a:cubicBezTo>
                <a:close/>
              </a:path>
            </a:pathLst>
          </a:cu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54EDF5-7644-4A95-AB88-057FAB414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53776" y="3681981"/>
            <a:ext cx="0" cy="1597708"/>
          </a:xfrm>
          <a:prstGeom prst="line">
            <a:avLst/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802AE7A-B0C7-496D-940B-0E6C6ECC2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7234" y="3416839"/>
            <a:ext cx="496766" cy="1616463"/>
          </a:xfrm>
          <a:custGeom>
            <a:avLst/>
            <a:gdLst>
              <a:gd name="connsiteX0" fmla="*/ 662355 w 662355"/>
              <a:gd name="connsiteY0" fmla="*/ 0 h 1616463"/>
              <a:gd name="connsiteX1" fmla="*/ 662355 w 662355"/>
              <a:gd name="connsiteY1" fmla="*/ 1616463 h 1616463"/>
              <a:gd name="connsiteX2" fmla="*/ 658212 w 662355"/>
              <a:gd name="connsiteY2" fmla="*/ 1615830 h 1616463"/>
              <a:gd name="connsiteX3" fmla="*/ 0 w 662355"/>
              <a:gd name="connsiteY3" fmla="*/ 808231 h 1616463"/>
              <a:gd name="connsiteX4" fmla="*/ 658212 w 662355"/>
              <a:gd name="connsiteY4" fmla="*/ 632 h 161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2355" h="1616463">
                <a:moveTo>
                  <a:pt x="662355" y="0"/>
                </a:moveTo>
                <a:lnTo>
                  <a:pt x="662355" y="1616463"/>
                </a:lnTo>
                <a:lnTo>
                  <a:pt x="658212" y="1615830"/>
                </a:lnTo>
                <a:cubicBezTo>
                  <a:pt x="282572" y="1538963"/>
                  <a:pt x="0" y="1206596"/>
                  <a:pt x="0" y="808231"/>
                </a:cubicBezTo>
                <a:cubicBezTo>
                  <a:pt x="0" y="409866"/>
                  <a:pt x="282572" y="77499"/>
                  <a:pt x="658212" y="632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2DD1B47-C36B-4A09-A1B5-80A512623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7234" y="3416839"/>
            <a:ext cx="496766" cy="1616463"/>
          </a:xfrm>
          <a:custGeom>
            <a:avLst/>
            <a:gdLst>
              <a:gd name="connsiteX0" fmla="*/ 662355 w 662355"/>
              <a:gd name="connsiteY0" fmla="*/ 0 h 1616463"/>
              <a:gd name="connsiteX1" fmla="*/ 662355 w 662355"/>
              <a:gd name="connsiteY1" fmla="*/ 1616463 h 1616463"/>
              <a:gd name="connsiteX2" fmla="*/ 658212 w 662355"/>
              <a:gd name="connsiteY2" fmla="*/ 1615830 h 1616463"/>
              <a:gd name="connsiteX3" fmla="*/ 0 w 662355"/>
              <a:gd name="connsiteY3" fmla="*/ 808231 h 1616463"/>
              <a:gd name="connsiteX4" fmla="*/ 658212 w 662355"/>
              <a:gd name="connsiteY4" fmla="*/ 632 h 161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2355" h="1616463">
                <a:moveTo>
                  <a:pt x="662355" y="0"/>
                </a:moveTo>
                <a:lnTo>
                  <a:pt x="662355" y="1616463"/>
                </a:lnTo>
                <a:lnTo>
                  <a:pt x="658212" y="1615830"/>
                </a:lnTo>
                <a:cubicBezTo>
                  <a:pt x="282572" y="1538963"/>
                  <a:pt x="0" y="1206596"/>
                  <a:pt x="0" y="808231"/>
                </a:cubicBezTo>
                <a:cubicBezTo>
                  <a:pt x="0" y="409866"/>
                  <a:pt x="282572" y="77499"/>
                  <a:pt x="658212" y="632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7ECD5C35-80E8-449F-8C7F-64975DE63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159" y="6306952"/>
            <a:ext cx="1090783" cy="551049"/>
          </a:xfrm>
          <a:custGeom>
            <a:avLst/>
            <a:gdLst>
              <a:gd name="connsiteX0" fmla="*/ 780476 w 1560952"/>
              <a:gd name="connsiteY0" fmla="*/ 0 h 591429"/>
              <a:gd name="connsiteX1" fmla="*/ 1525548 w 1560952"/>
              <a:gd name="connsiteY1" fmla="*/ 480469 h 591429"/>
              <a:gd name="connsiteX2" fmla="*/ 1560952 w 1560952"/>
              <a:gd name="connsiteY2" fmla="*/ 591429 h 591429"/>
              <a:gd name="connsiteX3" fmla="*/ 0 w 1560952"/>
              <a:gd name="connsiteY3" fmla="*/ 591429 h 591429"/>
              <a:gd name="connsiteX4" fmla="*/ 35404 w 1560952"/>
              <a:gd name="connsiteY4" fmla="*/ 480469 h 591429"/>
              <a:gd name="connsiteX5" fmla="*/ 780476 w 1560952"/>
              <a:gd name="connsiteY5" fmla="*/ 0 h 59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0952" h="591429">
                <a:moveTo>
                  <a:pt x="780476" y="0"/>
                </a:moveTo>
                <a:cubicBezTo>
                  <a:pt x="1115417" y="0"/>
                  <a:pt x="1402793" y="198118"/>
                  <a:pt x="1525548" y="480469"/>
                </a:cubicBezTo>
                <a:lnTo>
                  <a:pt x="1560952" y="591429"/>
                </a:lnTo>
                <a:lnTo>
                  <a:pt x="0" y="591429"/>
                </a:lnTo>
                <a:lnTo>
                  <a:pt x="35404" y="480469"/>
                </a:lnTo>
                <a:cubicBezTo>
                  <a:pt x="158159" y="198118"/>
                  <a:pt x="445536" y="0"/>
                  <a:pt x="7804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998F233-1684-4EF1-9F9C-0F8EA27B0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261598">
            <a:off x="5181460" y="5665643"/>
            <a:ext cx="1335017" cy="1237913"/>
          </a:xfrm>
          <a:custGeom>
            <a:avLst/>
            <a:gdLst>
              <a:gd name="connsiteX0" fmla="*/ 1585229 w 1780023"/>
              <a:gd name="connsiteY0" fmla="*/ 764759 h 1237913"/>
              <a:gd name="connsiteX1" fmla="*/ 1623024 w 1780023"/>
              <a:gd name="connsiteY1" fmla="*/ 792810 h 1237913"/>
              <a:gd name="connsiteX2" fmla="*/ 1777614 w 1780023"/>
              <a:gd name="connsiteY2" fmla="*/ 1157141 h 1237913"/>
              <a:gd name="connsiteX3" fmla="*/ 1733799 w 1780023"/>
              <a:gd name="connsiteY3" fmla="*/ 1235532 h 1237913"/>
              <a:gd name="connsiteX4" fmla="*/ 1716464 w 1780023"/>
              <a:gd name="connsiteY4" fmla="*/ 1237722 h 1237913"/>
              <a:gd name="connsiteX5" fmla="*/ 1716464 w 1780023"/>
              <a:gd name="connsiteY5" fmla="*/ 1237913 h 1237913"/>
              <a:gd name="connsiteX6" fmla="*/ 1655409 w 1780023"/>
              <a:gd name="connsiteY6" fmla="*/ 1191717 h 1237913"/>
              <a:gd name="connsiteX7" fmla="*/ 1513200 w 1780023"/>
              <a:gd name="connsiteY7" fmla="*/ 856627 h 1237913"/>
              <a:gd name="connsiteX8" fmla="*/ 1538499 w 1780023"/>
              <a:gd name="connsiteY8" fmla="*/ 770415 h 1237913"/>
              <a:gd name="connsiteX9" fmla="*/ 1585229 w 1780023"/>
              <a:gd name="connsiteY9" fmla="*/ 764759 h 1237913"/>
              <a:gd name="connsiteX10" fmla="*/ 933455 w 1780023"/>
              <a:gd name="connsiteY10" fmla="*/ 161308 h 1237913"/>
              <a:gd name="connsiteX11" fmla="*/ 957797 w 1780023"/>
              <a:gd name="connsiteY11" fmla="*/ 167970 h 1237913"/>
              <a:gd name="connsiteX12" fmla="*/ 1286982 w 1780023"/>
              <a:gd name="connsiteY12" fmla="*/ 387616 h 1237913"/>
              <a:gd name="connsiteX13" fmla="*/ 1293725 w 1780023"/>
              <a:gd name="connsiteY13" fmla="*/ 477075 h 1237913"/>
              <a:gd name="connsiteX14" fmla="*/ 1245453 w 1780023"/>
              <a:gd name="connsiteY14" fmla="*/ 499154 h 1237913"/>
              <a:gd name="connsiteX15" fmla="*/ 1245167 w 1780023"/>
              <a:gd name="connsiteY15" fmla="*/ 499154 h 1237913"/>
              <a:gd name="connsiteX16" fmla="*/ 1203638 w 1780023"/>
              <a:gd name="connsiteY16" fmla="*/ 484104 h 1237913"/>
              <a:gd name="connsiteX17" fmla="*/ 900647 w 1780023"/>
              <a:gd name="connsiteY17" fmla="*/ 281508 h 1237913"/>
              <a:gd name="connsiteX18" fmla="*/ 872454 w 1780023"/>
              <a:gd name="connsiteY18" fmla="*/ 196164 h 1237913"/>
              <a:gd name="connsiteX19" fmla="*/ 933455 w 1780023"/>
              <a:gd name="connsiteY19" fmla="*/ 161308 h 1237913"/>
              <a:gd name="connsiteX20" fmla="*/ 454020 w 1780023"/>
              <a:gd name="connsiteY20" fmla="*/ 13474 h 1237913"/>
              <a:gd name="connsiteX21" fmla="*/ 477919 w 1780023"/>
              <a:gd name="connsiteY21" fmla="*/ 21437 h 1237913"/>
              <a:gd name="connsiteX22" fmla="*/ 509236 w 1780023"/>
              <a:gd name="connsiteY22" fmla="*/ 84182 h 1237913"/>
              <a:gd name="connsiteX23" fmla="*/ 445829 w 1780023"/>
              <a:gd name="connsiteY23" fmla="*/ 139871 h 1237913"/>
              <a:gd name="connsiteX24" fmla="*/ 437447 w 1780023"/>
              <a:gd name="connsiteY24" fmla="*/ 139395 h 1237913"/>
              <a:gd name="connsiteX25" fmla="*/ 73211 w 1780023"/>
              <a:gd name="connsiteY25" fmla="*/ 137204 h 1237913"/>
              <a:gd name="connsiteX26" fmla="*/ 749 w 1780023"/>
              <a:gd name="connsiteY26" fmla="*/ 84082 h 1237913"/>
              <a:gd name="connsiteX27" fmla="*/ 53871 w 1780023"/>
              <a:gd name="connsiteY27" fmla="*/ 11621 h 1237913"/>
              <a:gd name="connsiteX28" fmla="*/ 58352 w 1780023"/>
              <a:gd name="connsiteY28" fmla="*/ 11093 h 1237913"/>
              <a:gd name="connsiteX29" fmla="*/ 454020 w 1780023"/>
              <a:gd name="connsiteY29" fmla="*/ 13474 h 1237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780023" h="1237913"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933455" y="161308"/>
                </a:moveTo>
                <a:cubicBezTo>
                  <a:pt x="941692" y="161854"/>
                  <a:pt x="949959" y="164024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49"/>
                  <a:pt x="908742" y="159670"/>
                  <a:pt x="933455" y="161308"/>
                </a:cubicBezTo>
                <a:close/>
                <a:moveTo>
                  <a:pt x="454020" y="13474"/>
                </a:moveTo>
                <a:cubicBezTo>
                  <a:pt x="462713" y="14543"/>
                  <a:pt x="470778" y="17324"/>
                  <a:pt x="477919" y="21437"/>
                </a:cubicBez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A4A4089-D056-4220-9E48-9C1A6B506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75018" y="5835650"/>
            <a:ext cx="1768982" cy="1022351"/>
          </a:xfrm>
          <a:custGeom>
            <a:avLst/>
            <a:gdLst>
              <a:gd name="connsiteX0" fmla="*/ 61913 w 2358642"/>
              <a:gd name="connsiteY0" fmla="*/ 0 h 1022351"/>
              <a:gd name="connsiteX1" fmla="*/ 2358642 w 2358642"/>
              <a:gd name="connsiteY1" fmla="*/ 0 h 1022351"/>
              <a:gd name="connsiteX2" fmla="*/ 2358642 w 2358642"/>
              <a:gd name="connsiteY2" fmla="*/ 123825 h 1022351"/>
              <a:gd name="connsiteX3" fmla="*/ 123825 w 2358642"/>
              <a:gd name="connsiteY3" fmla="*/ 123825 h 1022351"/>
              <a:gd name="connsiteX4" fmla="*/ 123825 w 2358642"/>
              <a:gd name="connsiteY4" fmla="*/ 1022351 h 1022351"/>
              <a:gd name="connsiteX5" fmla="*/ 0 w 2358642"/>
              <a:gd name="connsiteY5" fmla="*/ 1022351 h 1022351"/>
              <a:gd name="connsiteX6" fmla="*/ 0 w 2358642"/>
              <a:gd name="connsiteY6" fmla="*/ 61913 h 1022351"/>
              <a:gd name="connsiteX7" fmla="*/ 61913 w 2358642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58642" h="1022351">
                <a:moveTo>
                  <a:pt x="61913" y="0"/>
                </a:moveTo>
                <a:lnTo>
                  <a:pt x="2358642" y="0"/>
                </a:lnTo>
                <a:lnTo>
                  <a:pt x="2358642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pt-PT" sz="24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Objetivos </a:t>
            </a:r>
            <a:br>
              <a:rPr lang="pt-PT" sz="24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pt-PT" sz="24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da Autoavaliação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2B2E19-A5F7-682A-19B3-EBE9F6A8FB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690606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pt-PT" sz="36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Como foi feita?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290E33-AC84-DE9A-FB82-17CDEA5E36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25771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AAFA039-AC3B-41C9-9DC7-59F2C6E7E3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9091" r="19091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sz="36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Equipa</a:t>
            </a:r>
            <a:r>
              <a:rPr sz="36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de </a:t>
            </a:r>
            <a:r>
              <a:rPr sz="3600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Autoavaliação</a:t>
            </a:r>
            <a:endParaRPr sz="3600" dirty="0">
              <a:solidFill>
                <a:schemeClr val="accent3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6BD225-A62B-A18C-B690-E6AEC47EA2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34019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pt-PT" sz="36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Destaques Recursos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94AE3C-91E4-2289-8F2D-4F3B71413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505068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pt-PT" sz="36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Pontos Fortes (SWOT)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EFF185-B240-462D-8D27-747B423EE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401789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pt-PT" sz="36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Projetos e Atividades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F3670AB5-E9CF-1E31-4503-406236451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479606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pt-PT" sz="3600" dirty="0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Resultados e Satisfação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58D79C-BA53-EA51-4053-8835717B27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889297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26A14E-602E-3B1A-3160-F7F6CAA84D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064306-9EEC-D88D-107F-B3EF9B471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FE355D6-913C-B2A3-29F7-0CA96ABBE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ABE16B-2748-F903-433F-693866DB7E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914571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3001567-AC0D-AC9F-0726-A1AF7A416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1231" y="683419"/>
            <a:ext cx="3435977" cy="5491162"/>
          </a:xfrm>
        </p:spPr>
        <p:txBody>
          <a:bodyPr>
            <a:normAutofit/>
          </a:bodyPr>
          <a:lstStyle/>
          <a:p>
            <a:r>
              <a:rPr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Conclus</a:t>
            </a:r>
            <a:r>
              <a:rPr lang="pt-PT" dirty="0" err="1">
                <a:solidFill>
                  <a:schemeClr val="accent3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ões</a:t>
            </a:r>
            <a:endParaRPr dirty="0">
              <a:solidFill>
                <a:schemeClr val="accent3">
                  <a:lumMod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CDDA4CC-C3B0-EE37-5390-258D5B12DB87}"/>
              </a:ext>
            </a:extLst>
          </p:cNvPr>
          <p:cNvSpPr/>
          <p:nvPr/>
        </p:nvSpPr>
        <p:spPr>
          <a:xfrm rot="18769437">
            <a:off x="873846" y="2468729"/>
            <a:ext cx="2169312" cy="226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40648E67-1CFC-F4F4-90D6-1B5C484FAC56}"/>
              </a:ext>
            </a:extLst>
          </p:cNvPr>
          <p:cNvGrpSpPr/>
          <p:nvPr/>
        </p:nvGrpSpPr>
        <p:grpSpPr>
          <a:xfrm>
            <a:off x="750705" y="792935"/>
            <a:ext cx="1945491" cy="1945491"/>
            <a:chOff x="0" y="0"/>
            <a:chExt cx="1945491" cy="1945491"/>
          </a:xfrm>
          <a:solidFill>
            <a:srgbClr val="7030A0"/>
          </a:solidFill>
        </p:grpSpPr>
        <p:sp>
          <p:nvSpPr>
            <p:cNvPr id="7" name="Retângulo: Cantos Arredondados 6">
              <a:extLst>
                <a:ext uri="{FF2B5EF4-FFF2-40B4-BE49-F238E27FC236}">
                  <a16:creationId xmlns:a16="http://schemas.microsoft.com/office/drawing/2014/main" id="{D8F11014-7E51-63BE-21DF-8231B404AD90}"/>
                </a:ext>
              </a:extLst>
            </p:cNvPr>
            <p:cNvSpPr/>
            <p:nvPr/>
          </p:nvSpPr>
          <p:spPr>
            <a:xfrm>
              <a:off x="0" y="0"/>
              <a:ext cx="1945491" cy="1945491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8" name="Retângulo: Cantos Arredondados 4">
              <a:extLst>
                <a:ext uri="{FF2B5EF4-FFF2-40B4-BE49-F238E27FC236}">
                  <a16:creationId xmlns:a16="http://schemas.microsoft.com/office/drawing/2014/main" id="{14C3AA3B-F389-30E4-F41D-2B0C4361570A}"/>
                </a:ext>
              </a:extLst>
            </p:cNvPr>
            <p:cNvSpPr txBox="1"/>
            <p:nvPr/>
          </p:nvSpPr>
          <p:spPr>
            <a:xfrm>
              <a:off x="94971" y="94971"/>
              <a:ext cx="1755549" cy="175554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algn="ctr">
                <a:defRPr sz="1800"/>
              </a:pPr>
              <a:r>
                <a:rPr lang="pt-PT" sz="2000" dirty="0"/>
                <a:t>Recomendações orientadas para melhoria contínua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2376E057-3BC6-4CAC-230D-39C229A57129}"/>
              </a:ext>
            </a:extLst>
          </p:cNvPr>
          <p:cNvGrpSpPr/>
          <p:nvPr/>
        </p:nvGrpSpPr>
        <p:grpSpPr>
          <a:xfrm>
            <a:off x="855672" y="4443411"/>
            <a:ext cx="1945491" cy="1945491"/>
            <a:chOff x="0" y="0"/>
            <a:chExt cx="1945491" cy="1945491"/>
          </a:xfrm>
          <a:solidFill>
            <a:schemeClr val="accent5"/>
          </a:solidFill>
        </p:grpSpPr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EB3E38F7-C030-7F8C-8988-597C094ADBA6}"/>
                </a:ext>
              </a:extLst>
            </p:cNvPr>
            <p:cNvSpPr/>
            <p:nvPr/>
          </p:nvSpPr>
          <p:spPr>
            <a:xfrm>
              <a:off x="0" y="0"/>
              <a:ext cx="1945491" cy="1945491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13" name="Retângulo: Cantos Arredondados 4">
              <a:extLst>
                <a:ext uri="{FF2B5EF4-FFF2-40B4-BE49-F238E27FC236}">
                  <a16:creationId xmlns:a16="http://schemas.microsoft.com/office/drawing/2014/main" id="{89BC219C-07B3-6C34-BCFA-BD48B7772B1E}"/>
                </a:ext>
              </a:extLst>
            </p:cNvPr>
            <p:cNvSpPr txBox="1"/>
            <p:nvPr/>
          </p:nvSpPr>
          <p:spPr>
            <a:xfrm>
              <a:off x="94971" y="94971"/>
              <a:ext cx="1755549" cy="175554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>
                <a:defRPr sz="1800"/>
              </a:pPr>
              <a:r>
                <a:rPr lang="pt-PT" sz="2000" dirty="0"/>
                <a:t>Clima escolar positivo e boas infraestruturas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040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246</Words>
  <Application>Microsoft Office PowerPoint</Application>
  <PresentationFormat>Apresentação no Ecrã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3" baseType="lpstr">
      <vt:lpstr>ADLaM Display</vt:lpstr>
      <vt:lpstr>Arial</vt:lpstr>
      <vt:lpstr>Calibri</vt:lpstr>
      <vt:lpstr>Office Theme</vt:lpstr>
      <vt:lpstr>Relatório de Autoavaliação</vt:lpstr>
      <vt:lpstr>Objetivos  da Autoavaliação</vt:lpstr>
      <vt:lpstr>Como foi feita?</vt:lpstr>
      <vt:lpstr>Equipa de Autoavaliação</vt:lpstr>
      <vt:lpstr>Destaques Recursos</vt:lpstr>
      <vt:lpstr>Pontos Fortes (SWOT)</vt:lpstr>
      <vt:lpstr>Projetos e Atividades</vt:lpstr>
      <vt:lpstr>Resultados e Satisfação</vt:lpstr>
      <vt:lpstr>Conclusões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Vanda Franco</dc:creator>
  <cp:keywords/>
  <dc:description>generated using python-pptx</dc:description>
  <cp:lastModifiedBy>Maria Vanda Góis Franco</cp:lastModifiedBy>
  <cp:revision>3</cp:revision>
  <dcterms:created xsi:type="dcterms:W3CDTF">2013-01-27T09:14:16Z</dcterms:created>
  <dcterms:modified xsi:type="dcterms:W3CDTF">2025-07-08T09:45:25Z</dcterms:modified>
  <cp:category/>
</cp:coreProperties>
</file>